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A1530F5-A459-4B7C-8C10-52040BDE7A0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96294-E719-C34E-2A7C-FE3389C96E3A}" v="149" dt="2025-05-23T14:13:17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4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1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8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1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4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25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84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400" y="871758"/>
            <a:ext cx="5227171" cy="387114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Etapes effectuées – Mise en place d’un Contrôleur de Domaine Samba AD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>
            <a:extLst>
              <a:ext uri="{FF2B5EF4-FFF2-40B4-BE49-F238E27FC236}">
                <a16:creationId xmlns:a16="http://schemas.microsoft.com/office/drawing/2014/main" id="{1DE8659F-D32D-813B-DBD4-716AC04C9A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282" r="34047" b="3"/>
          <a:stretch>
            <a:fillRect/>
          </a:stretch>
        </p:blipFill>
        <p:spPr>
          <a:xfrm>
            <a:off x="6515100" y="10"/>
            <a:ext cx="56769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A4267-FAAE-DCEA-F442-0F6171B5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a typeface="+mj-lt"/>
                <a:cs typeface="+mj-lt"/>
              </a:rPr>
              <a:t>Test de résolution DNS</a:t>
            </a:r>
            <a:endParaRPr lang="fr-FR" b="1" dirty="0"/>
          </a:p>
        </p:txBody>
      </p:sp>
      <p:pic>
        <p:nvPicPr>
          <p:cNvPr id="4" name="Espace réservé du contenu 3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E649CE40-F8E8-BFD5-85B0-257B3A7490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160" y="2811525"/>
            <a:ext cx="9569140" cy="1241270"/>
          </a:xfrm>
        </p:spPr>
      </p:pic>
    </p:spTree>
    <p:extLst>
      <p:ext uri="{BB962C8B-B14F-4D97-AF65-F5344CB8AC3E}">
        <p14:creationId xmlns:p14="http://schemas.microsoft.com/office/powerpoint/2010/main" val="407765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F4F9B-1ED3-5CB9-E1F4-F408535CF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Test d’authentification Kerberos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56788A-357C-2BC3-9D29-CE4FB0E6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>
                <a:ea typeface="+mn-lt"/>
                <a:cs typeface="+mn-lt"/>
              </a:rPr>
              <a:t>✔️ Authentification réussie → </a:t>
            </a:r>
            <a:r>
              <a:rPr lang="fr-FR" b="1" dirty="0">
                <a:ea typeface="+mn-lt"/>
                <a:cs typeface="+mn-lt"/>
              </a:rPr>
              <a:t>pas d’erreur</a:t>
            </a:r>
          </a:p>
          <a:p>
            <a:endParaRPr lang="fr-FR" b="1" dirty="0"/>
          </a:p>
          <a:p>
            <a:endParaRPr lang="fr-FR" b="1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✔️ Affichage du ticket Kerberos</a:t>
            </a:r>
            <a:endParaRPr lang="fr-FR" b="1" dirty="0">
              <a:ea typeface="+mn-lt"/>
              <a:cs typeface="+mn-lt"/>
            </a:endParaRPr>
          </a:p>
        </p:txBody>
      </p:sp>
      <p:pic>
        <p:nvPicPr>
          <p:cNvPr id="4" name="Image 3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608A9BD8-A824-B4BE-A2FC-CEF017A88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17" y="1831472"/>
            <a:ext cx="7667625" cy="1076325"/>
          </a:xfrm>
          <a:prstGeom prst="rect">
            <a:avLst/>
          </a:prstGeom>
        </p:spPr>
      </p:pic>
      <p:pic>
        <p:nvPicPr>
          <p:cNvPr id="5" name="Image 4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B2ABE357-0DA2-B098-27A2-94986B4FE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20" y="3593248"/>
            <a:ext cx="77247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3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196B1-FDCF-CB3F-C7F8-CC9BAA61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✅ Résultat final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DE46E6-C545-B635-5A39-BA923AC3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>
                <a:ea typeface="+mn-lt"/>
                <a:cs typeface="+mn-lt"/>
              </a:rPr>
              <a:t>Ton authentification Kerberos est terminée et ton serveur Samba AD est opérationnel !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10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94B5D-7964-9D61-B947-C580D825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📍 Objectif</a:t>
            </a:r>
            <a:endParaRPr lang="fr-FR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76D3AA-17AF-2DB4-8237-04D4E921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dirty="0">
                <a:ea typeface="+mn-lt"/>
                <a:cs typeface="+mn-lt"/>
              </a:rPr>
              <a:t>Installer un serveur </a:t>
            </a:r>
            <a:r>
              <a:rPr lang="fr-FR" sz="3200" b="1" dirty="0">
                <a:ea typeface="+mn-lt"/>
                <a:cs typeface="+mn-lt"/>
              </a:rPr>
              <a:t>Debian 12</a:t>
            </a:r>
            <a:r>
              <a:rPr lang="fr-FR" sz="3200" dirty="0">
                <a:ea typeface="+mn-lt"/>
                <a:cs typeface="+mn-lt"/>
              </a:rPr>
              <a:t> dans une VM VirtualBox, configurer </a:t>
            </a:r>
            <a:r>
              <a:rPr lang="fr-FR" sz="3200" b="1" dirty="0">
                <a:ea typeface="+mn-lt"/>
                <a:cs typeface="+mn-lt"/>
              </a:rPr>
              <a:t>Samba en contrôleur de domaine Active Directory</a:t>
            </a:r>
            <a:r>
              <a:rPr lang="fr-FR" sz="3200" dirty="0">
                <a:ea typeface="+mn-lt"/>
                <a:cs typeface="+mn-lt"/>
              </a:rPr>
              <a:t>, et valider l’authentification avec </a:t>
            </a:r>
            <a:r>
              <a:rPr lang="fr-FR" sz="3200" b="1" dirty="0">
                <a:ea typeface="+mn-lt"/>
                <a:cs typeface="+mn-lt"/>
              </a:rPr>
              <a:t>Kerberos</a:t>
            </a:r>
            <a:r>
              <a:rPr lang="fr-FR" sz="3200" dirty="0">
                <a:ea typeface="+mn-lt"/>
                <a:cs typeface="+mn-lt"/>
              </a:rPr>
              <a:t>.</a:t>
            </a:r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310545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1D7E2-7692-CAEF-B2FA-84C9B0892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098" y="2772937"/>
            <a:ext cx="10691265" cy="1307592"/>
          </a:xfrm>
        </p:spPr>
        <p:txBody>
          <a:bodyPr/>
          <a:lstStyle/>
          <a:p>
            <a:pPr algn="ctr"/>
            <a:r>
              <a:rPr lang="fr-FR" dirty="0">
                <a:ea typeface="+mj-lt"/>
                <a:cs typeface="+mj-lt"/>
              </a:rPr>
              <a:t>✅ Étapes réalisées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9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3B59CA-688F-BE37-20A0-52F98DC6B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a typeface="+mj-lt"/>
                <a:cs typeface="+mj-lt"/>
              </a:rPr>
              <a:t>1. </a:t>
            </a:r>
            <a:r>
              <a:rPr lang="fr-FR" b="1" dirty="0">
                <a:ea typeface="+mj-lt"/>
                <a:cs typeface="+mj-lt"/>
              </a:rPr>
              <a:t>Installation du système Debian dans VirtualBox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890E0-6BD9-0F22-0746-C82D49386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>
                <a:ea typeface="+mn-lt"/>
                <a:cs typeface="+mn-lt"/>
              </a:rPr>
              <a:t>Création de la VM</a:t>
            </a:r>
          </a:p>
          <a:p>
            <a:r>
              <a:rPr lang="fr-FR" sz="3200" dirty="0">
                <a:ea typeface="+mn-lt"/>
                <a:cs typeface="+mn-lt"/>
              </a:rPr>
              <a:t>Installation de Debian 12</a:t>
            </a:r>
          </a:p>
          <a:p>
            <a:r>
              <a:rPr lang="fr-FR" sz="3200" dirty="0">
                <a:ea typeface="+mn-lt"/>
                <a:cs typeface="+mn-lt"/>
              </a:rPr>
              <a:t>Accès à l'interface terminal (login + mot de passe)</a:t>
            </a:r>
          </a:p>
        </p:txBody>
      </p:sp>
    </p:spTree>
    <p:extLst>
      <p:ext uri="{BB962C8B-B14F-4D97-AF65-F5344CB8AC3E}">
        <p14:creationId xmlns:p14="http://schemas.microsoft.com/office/powerpoint/2010/main" val="63897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A59AC7-6A61-E837-E4CD-3872B757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Installation des paquets nécessaires</a:t>
            </a:r>
            <a:endParaRPr lang="fr-FR" b="1" dirty="0"/>
          </a:p>
        </p:txBody>
      </p:sp>
      <p:pic>
        <p:nvPicPr>
          <p:cNvPr id="4" name="Espace réservé du contenu 3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724CDB1A-6878-75D1-4D9C-A7128F01B5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1455" y="2594192"/>
            <a:ext cx="8429625" cy="1657350"/>
          </a:xfrm>
        </p:spPr>
      </p:pic>
    </p:spTree>
    <p:extLst>
      <p:ext uri="{BB962C8B-B14F-4D97-AF65-F5344CB8AC3E}">
        <p14:creationId xmlns:p14="http://schemas.microsoft.com/office/powerpoint/2010/main" val="122996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9956A-FDC7-8730-630E-3DD110B2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Configuration de Kerberos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91F63-662B-A54D-0A53-C0843A41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b="1" dirty="0">
                <a:ea typeface="+mn-lt"/>
                <a:cs typeface="+mn-lt"/>
              </a:rPr>
              <a:t>Domaine Kerberos (</a:t>
            </a:r>
            <a:r>
              <a:rPr lang="fr-FR" sz="3200" b="1" err="1">
                <a:ea typeface="+mn-lt"/>
                <a:cs typeface="+mn-lt"/>
              </a:rPr>
              <a:t>Realm</a:t>
            </a:r>
            <a:r>
              <a:rPr lang="fr-FR" sz="3200" b="1" dirty="0">
                <a:ea typeface="+mn-lt"/>
                <a:cs typeface="+mn-lt"/>
              </a:rPr>
              <a:t>) saisi : </a:t>
            </a:r>
            <a:r>
              <a:rPr lang="fr-FR" sz="3200" b="1" dirty="0">
                <a:latin typeface="Consolas"/>
              </a:rPr>
              <a:t>SERVEUR.AD.LOCAL</a:t>
            </a:r>
            <a:endParaRPr lang="fr-FR" sz="3200" b="1" dirty="0"/>
          </a:p>
          <a:p>
            <a:r>
              <a:rPr lang="fr-FR" sz="3200" b="1" dirty="0">
                <a:ea typeface="+mn-lt"/>
                <a:cs typeface="+mn-lt"/>
              </a:rPr>
              <a:t>Serveur principal : </a:t>
            </a:r>
            <a:r>
              <a:rPr lang="fr-FR" sz="3200" b="1" err="1">
                <a:latin typeface="Consolas"/>
              </a:rPr>
              <a:t>serveur.ad.local</a:t>
            </a:r>
            <a:endParaRPr lang="fr-FR" sz="3200" b="1"/>
          </a:p>
          <a:p>
            <a:r>
              <a:rPr lang="fr-FR" sz="3200" b="1" dirty="0">
                <a:ea typeface="+mn-lt"/>
                <a:cs typeface="+mn-lt"/>
              </a:rPr>
              <a:t>Ajout dans </a:t>
            </a:r>
            <a:r>
              <a:rPr lang="fr-FR" sz="3200" b="1" dirty="0">
                <a:latin typeface="Consolas"/>
              </a:rPr>
              <a:t>/</a:t>
            </a:r>
            <a:r>
              <a:rPr lang="fr-FR" sz="3200" b="1" err="1">
                <a:latin typeface="Consolas"/>
              </a:rPr>
              <a:t>etc</a:t>
            </a:r>
            <a:r>
              <a:rPr lang="fr-FR" sz="3200" b="1" dirty="0">
                <a:latin typeface="Consolas"/>
              </a:rPr>
              <a:t>/hosts</a:t>
            </a:r>
            <a:r>
              <a:rPr lang="fr-FR" sz="3200" b="1" dirty="0">
                <a:ea typeface="+mn-lt"/>
                <a:cs typeface="+mn-lt"/>
              </a:rPr>
              <a:t> :</a:t>
            </a:r>
            <a:endParaRPr lang="fr-FR" sz="3200" b="1" dirty="0"/>
          </a:p>
          <a:p>
            <a:endParaRPr lang="fr-FR" sz="3200" b="1" dirty="0"/>
          </a:p>
        </p:txBody>
      </p:sp>
      <p:pic>
        <p:nvPicPr>
          <p:cNvPr id="4" name="Image 3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BCBCEC1E-149D-00AC-98E9-E5E55CF30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070" y="4573278"/>
            <a:ext cx="10080934" cy="13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8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3B7B7-B82B-577A-05F4-7BF46665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Provisionnement du domaine avec Samba</a:t>
            </a:r>
            <a:endParaRPr lang="fr-FR" b="1"/>
          </a:p>
        </p:txBody>
      </p:sp>
      <p:pic>
        <p:nvPicPr>
          <p:cNvPr id="4" name="Espace réservé du contenu 3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BA26F9E8-1515-CB7F-AF4A-5B23E875C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217" y="2220859"/>
            <a:ext cx="7658100" cy="1028700"/>
          </a:xfr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DF7776E-1CC5-F624-A954-4FFF657409B5}"/>
              </a:ext>
            </a:extLst>
          </p:cNvPr>
          <p:cNvSpPr txBox="1"/>
          <p:nvPr/>
        </p:nvSpPr>
        <p:spPr>
          <a:xfrm>
            <a:off x="1217083" y="3566583"/>
            <a:ext cx="9641416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3200" b="1" dirty="0" err="1">
                <a:ea typeface="+mn-lt"/>
                <a:cs typeface="+mn-lt"/>
              </a:rPr>
              <a:t>Realm</a:t>
            </a:r>
            <a:r>
              <a:rPr lang="fr-FR" sz="3200" b="1" dirty="0">
                <a:ea typeface="+mn-lt"/>
                <a:cs typeface="+mn-lt"/>
              </a:rPr>
              <a:t> : </a:t>
            </a:r>
            <a:r>
              <a:rPr lang="fr-FR" sz="3200" b="1" dirty="0">
                <a:latin typeface="Consolas"/>
              </a:rPr>
              <a:t>SERVEUR.AD.LOCAL</a:t>
            </a:r>
            <a:endParaRPr lang="fr-FR" sz="3200" b="1"/>
          </a:p>
          <a:p>
            <a:pPr marL="285750" indent="-285750">
              <a:buFont typeface="Arial"/>
              <a:buChar char="•"/>
            </a:pPr>
            <a:r>
              <a:rPr lang="fr-FR" sz="3200" b="1" dirty="0">
                <a:ea typeface="+mn-lt"/>
                <a:cs typeface="+mn-lt"/>
              </a:rPr>
              <a:t>Domain NetBIOS : </a:t>
            </a:r>
            <a:r>
              <a:rPr lang="fr-FR" sz="3200" b="1" dirty="0">
                <a:latin typeface="Consolas"/>
              </a:rPr>
              <a:t>SERVEUR</a:t>
            </a:r>
            <a:endParaRPr lang="fr-FR" sz="3200" b="1"/>
          </a:p>
          <a:p>
            <a:pPr marL="285750" indent="-285750">
              <a:buFont typeface="Arial"/>
              <a:buChar char="•"/>
            </a:pPr>
            <a:r>
              <a:rPr lang="fr-FR" sz="3200" b="1" dirty="0">
                <a:ea typeface="+mn-lt"/>
                <a:cs typeface="+mn-lt"/>
              </a:rPr>
              <a:t>Rôle : </a:t>
            </a:r>
            <a:r>
              <a:rPr lang="fr-FR" sz="3200" b="1" dirty="0">
                <a:latin typeface="Consolas"/>
              </a:rPr>
              <a:t>dc</a:t>
            </a:r>
            <a:endParaRPr lang="fr-FR" sz="3200" b="1"/>
          </a:p>
          <a:p>
            <a:pPr marL="285750" indent="-285750">
              <a:buFont typeface="Arial"/>
              <a:buChar char="•"/>
            </a:pPr>
            <a:r>
              <a:rPr lang="fr-FR" sz="3200" b="1" dirty="0">
                <a:ea typeface="+mn-lt"/>
                <a:cs typeface="+mn-lt"/>
              </a:rPr>
              <a:t>DNS backend : </a:t>
            </a:r>
            <a:r>
              <a:rPr lang="fr-FR" sz="3200" b="1" dirty="0">
                <a:latin typeface="Consolas"/>
              </a:rPr>
              <a:t>SAMBA_INTERNAL</a:t>
            </a:r>
            <a:endParaRPr lang="fr-FR" sz="3200" b="1"/>
          </a:p>
          <a:p>
            <a:pPr marL="285750" indent="-285750">
              <a:buFont typeface="Arial"/>
              <a:buChar char="•"/>
            </a:pPr>
            <a:r>
              <a:rPr lang="fr-FR" sz="3200" b="1" dirty="0">
                <a:ea typeface="+mn-lt"/>
                <a:cs typeface="+mn-lt"/>
              </a:rPr>
              <a:t>Création du mot de passe </a:t>
            </a:r>
            <a:r>
              <a:rPr lang="fr-FR" sz="3200" b="1" dirty="0" err="1">
                <a:latin typeface="Consolas"/>
              </a:rPr>
              <a:t>Administrator</a:t>
            </a:r>
            <a:endParaRPr lang="fr-FR" sz="3200" b="1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556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43684-EE7C-C67C-57AF-3D55886F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Activation de Samba AD comme service</a:t>
            </a:r>
            <a:endParaRPr lang="fr-FR" b="1" dirty="0"/>
          </a:p>
        </p:txBody>
      </p:sp>
      <p:pic>
        <p:nvPicPr>
          <p:cNvPr id="4" name="Espace réservé du contenu 3" descr="Une image contenant texte, capture d’écran, Police, logiciel&#10;&#10;Le contenu généré par l’IA peut être incorrect.">
            <a:extLst>
              <a:ext uri="{FF2B5EF4-FFF2-40B4-BE49-F238E27FC236}">
                <a16:creationId xmlns:a16="http://schemas.microsoft.com/office/drawing/2014/main" id="{D1770CFB-FE80-467A-402C-BE534DC69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998" y="2563641"/>
            <a:ext cx="8809463" cy="1727742"/>
          </a:xfrm>
        </p:spPr>
      </p:pic>
    </p:spTree>
    <p:extLst>
      <p:ext uri="{BB962C8B-B14F-4D97-AF65-F5344CB8AC3E}">
        <p14:creationId xmlns:p14="http://schemas.microsoft.com/office/powerpoint/2010/main" val="366003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BBAC3-2924-7401-951B-249C87F9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+mj-lt"/>
                <a:cs typeface="+mj-lt"/>
              </a:rPr>
              <a:t>Configuration du fichier </a:t>
            </a:r>
            <a:r>
              <a:rPr lang="fr-FR" b="1" dirty="0">
                <a:latin typeface="Consolas"/>
              </a:rPr>
              <a:t>/</a:t>
            </a:r>
            <a:r>
              <a:rPr lang="fr-FR" b="1" err="1">
                <a:latin typeface="Consolas"/>
              </a:rPr>
              <a:t>etc</a:t>
            </a:r>
            <a:r>
              <a:rPr lang="fr-FR" b="1" dirty="0">
                <a:latin typeface="Consolas"/>
              </a:rPr>
              <a:t>/krb5.conf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3174B-B6D1-29D3-6736-02BD2E2C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b="1" dirty="0">
                <a:ea typeface="+mn-lt"/>
                <a:cs typeface="+mn-lt"/>
              </a:rPr>
              <a:t>Contenu final ajouté :</a:t>
            </a:r>
            <a:endParaRPr lang="fr-FR" sz="3200" b="1"/>
          </a:p>
        </p:txBody>
      </p:sp>
      <p:pic>
        <p:nvPicPr>
          <p:cNvPr id="4" name="Image 3" descr="Une image contenant texte, capture d’écran, logiciel, Logiciel multimédia&#10;&#10;Le contenu généré par l’IA peut être incorrect.">
            <a:extLst>
              <a:ext uri="{FF2B5EF4-FFF2-40B4-BE49-F238E27FC236}">
                <a16:creationId xmlns:a16="http://schemas.microsoft.com/office/drawing/2014/main" id="{30A5879B-5627-AC4C-D89E-3CC3B1982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697" y="2786760"/>
            <a:ext cx="6304389" cy="345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89088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ChronicleVTI</vt:lpstr>
      <vt:lpstr>Etapes effectuées – Mise en place d’un Contrôleur de Domaine Samba AD</vt:lpstr>
      <vt:lpstr>📍 Objectif</vt:lpstr>
      <vt:lpstr>✅ Étapes réalisées</vt:lpstr>
      <vt:lpstr>1. Installation du système Debian dans VirtualBox</vt:lpstr>
      <vt:lpstr>Installation des paquets nécessaires</vt:lpstr>
      <vt:lpstr>Configuration de Kerberos</vt:lpstr>
      <vt:lpstr>Provisionnement du domaine avec Samba</vt:lpstr>
      <vt:lpstr>Activation de Samba AD comme service</vt:lpstr>
      <vt:lpstr>Configuration du fichier /etc/krb5.conf</vt:lpstr>
      <vt:lpstr>Test de résolution DNS</vt:lpstr>
      <vt:lpstr>Test d’authentification Kerberos</vt:lpstr>
      <vt:lpstr>✅ Résultat final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96</cp:revision>
  <dcterms:created xsi:type="dcterms:W3CDTF">2025-05-22T15:50:22Z</dcterms:created>
  <dcterms:modified xsi:type="dcterms:W3CDTF">2025-05-23T14:14:04Z</dcterms:modified>
</cp:coreProperties>
</file>