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323A18-8DC6-3BEC-432B-C852F4698E31}" v="152" dt="2025-05-23T15:01:14.4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7" Type="http://schemas.openxmlformats.org/officeDocument/2006/relationships/image" Target="../media/image22.svg"/><Relationship Id="rId2" Type="http://schemas.openxmlformats.org/officeDocument/2006/relationships/image" Target="../media/image17.png"/><Relationship Id="rId1" Type="http://schemas.openxmlformats.org/officeDocument/2006/relationships/hyperlink" Target="http://192.168.1.250/glpi" TargetMode="External"/><Relationship Id="rId6" Type="http://schemas.openxmlformats.org/officeDocument/2006/relationships/image" Target="../media/image21.png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://192.168.1.250/glpi" TargetMode="External"/><Relationship Id="rId7" Type="http://schemas.openxmlformats.org/officeDocument/2006/relationships/image" Target="../media/image22.sv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1.png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A5C2D5-5486-4FF9-ADCB-EEBB963183C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D43F8C0A-2694-4275-A460-E292D5516D8E}">
      <dgm:prSet/>
      <dgm:spPr/>
      <dgm:t>
        <a:bodyPr/>
        <a:lstStyle/>
        <a:p>
          <a:r>
            <a:rPr lang="fr-FR"/>
            <a:t>Installation de </a:t>
          </a:r>
          <a:r>
            <a:rPr lang="fr-FR" b="1"/>
            <a:t>Debian</a:t>
          </a:r>
          <a:r>
            <a:rPr lang="fr-FR"/>
            <a:t> dans une machine virtuelle (VirtualBox).</a:t>
          </a:r>
          <a:endParaRPr lang="en-US"/>
        </a:p>
      </dgm:t>
    </dgm:pt>
    <dgm:pt modelId="{5154A8A3-C88E-4155-8B87-6EC678C47371}" type="parTrans" cxnId="{3F84BD7F-69E9-4A43-9AC9-CBAF8443E51B}">
      <dgm:prSet/>
      <dgm:spPr/>
      <dgm:t>
        <a:bodyPr/>
        <a:lstStyle/>
        <a:p>
          <a:endParaRPr lang="en-US"/>
        </a:p>
      </dgm:t>
    </dgm:pt>
    <dgm:pt modelId="{B26D30AF-AD1F-4CA6-932D-F73620FDFB9E}" type="sibTrans" cxnId="{3F84BD7F-69E9-4A43-9AC9-CBAF8443E51B}">
      <dgm:prSet/>
      <dgm:spPr/>
      <dgm:t>
        <a:bodyPr/>
        <a:lstStyle/>
        <a:p>
          <a:endParaRPr lang="en-US"/>
        </a:p>
      </dgm:t>
    </dgm:pt>
    <dgm:pt modelId="{34E4B0B9-5A42-4579-9600-8CAF5AAD5DAE}">
      <dgm:prSet/>
      <dgm:spPr/>
      <dgm:t>
        <a:bodyPr/>
        <a:lstStyle/>
        <a:p>
          <a:r>
            <a:rPr lang="fr-FR"/>
            <a:t>Configuration réseau en </a:t>
          </a:r>
          <a:r>
            <a:rPr lang="fr-FR" b="1"/>
            <a:t>mode pont (bridged)</a:t>
          </a:r>
          <a:r>
            <a:rPr lang="fr-FR"/>
            <a:t> pour permettre l’accès au serveur depuis l’extérieur.</a:t>
          </a:r>
          <a:endParaRPr lang="en-US"/>
        </a:p>
      </dgm:t>
    </dgm:pt>
    <dgm:pt modelId="{CB51CD28-8E31-46A2-8FE9-E5901BC871B2}" type="parTrans" cxnId="{9758385A-A956-401D-A917-26DBC532890C}">
      <dgm:prSet/>
      <dgm:spPr/>
      <dgm:t>
        <a:bodyPr/>
        <a:lstStyle/>
        <a:p>
          <a:endParaRPr lang="en-US"/>
        </a:p>
      </dgm:t>
    </dgm:pt>
    <dgm:pt modelId="{F96BCAA3-0024-4533-93F0-592154F6E0CF}" type="sibTrans" cxnId="{9758385A-A956-401D-A917-26DBC532890C}">
      <dgm:prSet/>
      <dgm:spPr/>
      <dgm:t>
        <a:bodyPr/>
        <a:lstStyle/>
        <a:p>
          <a:endParaRPr lang="en-US"/>
        </a:p>
      </dgm:t>
    </dgm:pt>
    <dgm:pt modelId="{00C4508A-EA02-4579-AE18-81ACC45A8C11}">
      <dgm:prSet/>
      <dgm:spPr/>
      <dgm:t>
        <a:bodyPr/>
        <a:lstStyle/>
        <a:p>
          <a:r>
            <a:rPr lang="fr-FR"/>
            <a:t>Vérification de la connectivité réseau (ping google.com, ip a).</a:t>
          </a:r>
          <a:endParaRPr lang="en-US"/>
        </a:p>
      </dgm:t>
    </dgm:pt>
    <dgm:pt modelId="{B6DA56FA-0D80-4275-9533-6BA595642F27}" type="parTrans" cxnId="{7AB57958-4287-4B26-BD8A-DB75E07D63D9}">
      <dgm:prSet/>
      <dgm:spPr/>
      <dgm:t>
        <a:bodyPr/>
        <a:lstStyle/>
        <a:p>
          <a:endParaRPr lang="en-US"/>
        </a:p>
      </dgm:t>
    </dgm:pt>
    <dgm:pt modelId="{2C29299E-FF0C-4D83-89B2-65EFA914B565}" type="sibTrans" cxnId="{7AB57958-4287-4B26-BD8A-DB75E07D63D9}">
      <dgm:prSet/>
      <dgm:spPr/>
      <dgm:t>
        <a:bodyPr/>
        <a:lstStyle/>
        <a:p>
          <a:endParaRPr lang="en-US"/>
        </a:p>
      </dgm:t>
    </dgm:pt>
    <dgm:pt modelId="{D30BEBEE-6C54-4B2C-B5CC-A9C1D1AE2C9F}" type="pres">
      <dgm:prSet presAssocID="{8EA5C2D5-5486-4FF9-ADCB-EEBB963183CD}" presName="root" presStyleCnt="0">
        <dgm:presLayoutVars>
          <dgm:dir/>
          <dgm:resizeHandles val="exact"/>
        </dgm:presLayoutVars>
      </dgm:prSet>
      <dgm:spPr/>
    </dgm:pt>
    <dgm:pt modelId="{A5A7B670-3A2D-487F-AA56-F2C8A1A69383}" type="pres">
      <dgm:prSet presAssocID="{D43F8C0A-2694-4275-A460-E292D5516D8E}" presName="compNode" presStyleCnt="0"/>
      <dgm:spPr/>
    </dgm:pt>
    <dgm:pt modelId="{689C2A6F-409F-4407-A525-BDE48A7AB974}" type="pres">
      <dgm:prSet presAssocID="{D43F8C0A-2694-4275-A460-E292D5516D8E}" presName="bgRect" presStyleLbl="bgShp" presStyleIdx="0" presStyleCnt="3"/>
      <dgm:spPr/>
    </dgm:pt>
    <dgm:pt modelId="{81142D0E-FF71-4E5A-ADDB-3DE65138A69A}" type="pres">
      <dgm:prSet presAssocID="{D43F8C0A-2694-4275-A460-E292D5516D8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enouille"/>
        </a:ext>
      </dgm:extLst>
    </dgm:pt>
    <dgm:pt modelId="{62CFD6B4-5661-4CB8-AD34-76A824A1A973}" type="pres">
      <dgm:prSet presAssocID="{D43F8C0A-2694-4275-A460-E292D5516D8E}" presName="spaceRect" presStyleCnt="0"/>
      <dgm:spPr/>
    </dgm:pt>
    <dgm:pt modelId="{7F0EF5F1-393A-4D84-A3BE-DDB03BAD439A}" type="pres">
      <dgm:prSet presAssocID="{D43F8C0A-2694-4275-A460-E292D5516D8E}" presName="parTx" presStyleLbl="revTx" presStyleIdx="0" presStyleCnt="3">
        <dgm:presLayoutVars>
          <dgm:chMax val="0"/>
          <dgm:chPref val="0"/>
        </dgm:presLayoutVars>
      </dgm:prSet>
      <dgm:spPr/>
    </dgm:pt>
    <dgm:pt modelId="{3F65CBE4-BEC4-4167-99F3-18DB34E1FE4B}" type="pres">
      <dgm:prSet presAssocID="{B26D30AF-AD1F-4CA6-932D-F73620FDFB9E}" presName="sibTrans" presStyleCnt="0"/>
      <dgm:spPr/>
    </dgm:pt>
    <dgm:pt modelId="{A2356465-E68C-438C-BA90-C59EE0D1F8BC}" type="pres">
      <dgm:prSet presAssocID="{34E4B0B9-5A42-4579-9600-8CAF5AAD5DAE}" presName="compNode" presStyleCnt="0"/>
      <dgm:spPr/>
    </dgm:pt>
    <dgm:pt modelId="{F7FBBF17-8B85-4325-93C3-75AB1FC41AAA}" type="pres">
      <dgm:prSet presAssocID="{34E4B0B9-5A42-4579-9600-8CAF5AAD5DAE}" presName="bgRect" presStyleLbl="bgShp" presStyleIdx="1" presStyleCnt="3"/>
      <dgm:spPr/>
    </dgm:pt>
    <dgm:pt modelId="{6B4A9ADC-5A30-4C64-B911-9972D18D63B4}" type="pres">
      <dgm:prSet presAssocID="{34E4B0B9-5A42-4579-9600-8CAF5AAD5DA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idge scene"/>
        </a:ext>
      </dgm:extLst>
    </dgm:pt>
    <dgm:pt modelId="{47621FD0-F53D-4737-B9F6-4937DE821109}" type="pres">
      <dgm:prSet presAssocID="{34E4B0B9-5A42-4579-9600-8CAF5AAD5DAE}" presName="spaceRect" presStyleCnt="0"/>
      <dgm:spPr/>
    </dgm:pt>
    <dgm:pt modelId="{D8E5A330-63C8-4DF0-BF21-1A5155974C1C}" type="pres">
      <dgm:prSet presAssocID="{34E4B0B9-5A42-4579-9600-8CAF5AAD5DAE}" presName="parTx" presStyleLbl="revTx" presStyleIdx="1" presStyleCnt="3">
        <dgm:presLayoutVars>
          <dgm:chMax val="0"/>
          <dgm:chPref val="0"/>
        </dgm:presLayoutVars>
      </dgm:prSet>
      <dgm:spPr/>
    </dgm:pt>
    <dgm:pt modelId="{7E3C2280-37D6-4E59-8436-3BE1DAE6CFAF}" type="pres">
      <dgm:prSet presAssocID="{F96BCAA3-0024-4533-93F0-592154F6E0CF}" presName="sibTrans" presStyleCnt="0"/>
      <dgm:spPr/>
    </dgm:pt>
    <dgm:pt modelId="{FDF9DC2E-03EE-4BF1-A49A-D5C872A21686}" type="pres">
      <dgm:prSet presAssocID="{00C4508A-EA02-4579-AE18-81ACC45A8C11}" presName="compNode" presStyleCnt="0"/>
      <dgm:spPr/>
    </dgm:pt>
    <dgm:pt modelId="{8EFB3AA8-AB6C-4B38-A1B1-237806127530}" type="pres">
      <dgm:prSet presAssocID="{00C4508A-EA02-4579-AE18-81ACC45A8C11}" presName="bgRect" presStyleLbl="bgShp" presStyleIdx="2" presStyleCnt="3"/>
      <dgm:spPr/>
    </dgm:pt>
    <dgm:pt modelId="{7B554206-AF82-48CD-925C-A6AB4F815363}" type="pres">
      <dgm:prSet presAssocID="{00C4508A-EA02-4579-AE18-81ACC45A8C1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ble tennis"/>
        </a:ext>
      </dgm:extLst>
    </dgm:pt>
    <dgm:pt modelId="{65B495EB-0739-44AE-8F87-A13989F7343A}" type="pres">
      <dgm:prSet presAssocID="{00C4508A-EA02-4579-AE18-81ACC45A8C11}" presName="spaceRect" presStyleCnt="0"/>
      <dgm:spPr/>
    </dgm:pt>
    <dgm:pt modelId="{99ED6A66-142A-4D24-8B4F-8D9BC6F22CF7}" type="pres">
      <dgm:prSet presAssocID="{00C4508A-EA02-4579-AE18-81ACC45A8C1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5990D5C-B290-4CBA-A796-37BE2992D82E}" type="presOf" srcId="{00C4508A-EA02-4579-AE18-81ACC45A8C11}" destId="{99ED6A66-142A-4D24-8B4F-8D9BC6F22CF7}" srcOrd="0" destOrd="0" presId="urn:microsoft.com/office/officeart/2018/2/layout/IconVerticalSolidList"/>
    <dgm:cxn modelId="{7AB57958-4287-4B26-BD8A-DB75E07D63D9}" srcId="{8EA5C2D5-5486-4FF9-ADCB-EEBB963183CD}" destId="{00C4508A-EA02-4579-AE18-81ACC45A8C11}" srcOrd="2" destOrd="0" parTransId="{B6DA56FA-0D80-4275-9533-6BA595642F27}" sibTransId="{2C29299E-FF0C-4D83-89B2-65EFA914B565}"/>
    <dgm:cxn modelId="{9758385A-A956-401D-A917-26DBC532890C}" srcId="{8EA5C2D5-5486-4FF9-ADCB-EEBB963183CD}" destId="{34E4B0B9-5A42-4579-9600-8CAF5AAD5DAE}" srcOrd="1" destOrd="0" parTransId="{CB51CD28-8E31-46A2-8FE9-E5901BC871B2}" sibTransId="{F96BCAA3-0024-4533-93F0-592154F6E0CF}"/>
    <dgm:cxn modelId="{3F84BD7F-69E9-4A43-9AC9-CBAF8443E51B}" srcId="{8EA5C2D5-5486-4FF9-ADCB-EEBB963183CD}" destId="{D43F8C0A-2694-4275-A460-E292D5516D8E}" srcOrd="0" destOrd="0" parTransId="{5154A8A3-C88E-4155-8B87-6EC678C47371}" sibTransId="{B26D30AF-AD1F-4CA6-932D-F73620FDFB9E}"/>
    <dgm:cxn modelId="{0916838D-137B-4C02-A636-F225B4BFB92D}" type="presOf" srcId="{34E4B0B9-5A42-4579-9600-8CAF5AAD5DAE}" destId="{D8E5A330-63C8-4DF0-BF21-1A5155974C1C}" srcOrd="0" destOrd="0" presId="urn:microsoft.com/office/officeart/2018/2/layout/IconVerticalSolidList"/>
    <dgm:cxn modelId="{0EC90D9B-1153-46F2-8EDE-13ECD2734F01}" type="presOf" srcId="{D43F8C0A-2694-4275-A460-E292D5516D8E}" destId="{7F0EF5F1-393A-4D84-A3BE-DDB03BAD439A}" srcOrd="0" destOrd="0" presId="urn:microsoft.com/office/officeart/2018/2/layout/IconVerticalSolidList"/>
    <dgm:cxn modelId="{B3FE47B9-1C8D-4CA3-A486-43BA681EFB78}" type="presOf" srcId="{8EA5C2D5-5486-4FF9-ADCB-EEBB963183CD}" destId="{D30BEBEE-6C54-4B2C-B5CC-A9C1D1AE2C9F}" srcOrd="0" destOrd="0" presId="urn:microsoft.com/office/officeart/2018/2/layout/IconVerticalSolidList"/>
    <dgm:cxn modelId="{78B78DF5-5CE4-4284-B074-48BCF96111F4}" type="presParOf" srcId="{D30BEBEE-6C54-4B2C-B5CC-A9C1D1AE2C9F}" destId="{A5A7B670-3A2D-487F-AA56-F2C8A1A69383}" srcOrd="0" destOrd="0" presId="urn:microsoft.com/office/officeart/2018/2/layout/IconVerticalSolidList"/>
    <dgm:cxn modelId="{DB8BCF43-BB8B-4057-8636-8E3B1CD3E28A}" type="presParOf" srcId="{A5A7B670-3A2D-487F-AA56-F2C8A1A69383}" destId="{689C2A6F-409F-4407-A525-BDE48A7AB974}" srcOrd="0" destOrd="0" presId="urn:microsoft.com/office/officeart/2018/2/layout/IconVerticalSolidList"/>
    <dgm:cxn modelId="{54F63F81-9350-4A95-97D6-57A520171A6D}" type="presParOf" srcId="{A5A7B670-3A2D-487F-AA56-F2C8A1A69383}" destId="{81142D0E-FF71-4E5A-ADDB-3DE65138A69A}" srcOrd="1" destOrd="0" presId="urn:microsoft.com/office/officeart/2018/2/layout/IconVerticalSolidList"/>
    <dgm:cxn modelId="{5E6E61AD-5556-4B2E-ACFC-50F48FA06234}" type="presParOf" srcId="{A5A7B670-3A2D-487F-AA56-F2C8A1A69383}" destId="{62CFD6B4-5661-4CB8-AD34-76A824A1A973}" srcOrd="2" destOrd="0" presId="urn:microsoft.com/office/officeart/2018/2/layout/IconVerticalSolidList"/>
    <dgm:cxn modelId="{2595EDEE-1FF7-41CE-AC7A-456246B5D51A}" type="presParOf" srcId="{A5A7B670-3A2D-487F-AA56-F2C8A1A69383}" destId="{7F0EF5F1-393A-4D84-A3BE-DDB03BAD439A}" srcOrd="3" destOrd="0" presId="urn:microsoft.com/office/officeart/2018/2/layout/IconVerticalSolidList"/>
    <dgm:cxn modelId="{5C5946A9-006E-4BCC-BD98-E9D02F5D4829}" type="presParOf" srcId="{D30BEBEE-6C54-4B2C-B5CC-A9C1D1AE2C9F}" destId="{3F65CBE4-BEC4-4167-99F3-18DB34E1FE4B}" srcOrd="1" destOrd="0" presId="urn:microsoft.com/office/officeart/2018/2/layout/IconVerticalSolidList"/>
    <dgm:cxn modelId="{9B1037F3-7EDE-4EC0-8C2E-809195F14D62}" type="presParOf" srcId="{D30BEBEE-6C54-4B2C-B5CC-A9C1D1AE2C9F}" destId="{A2356465-E68C-438C-BA90-C59EE0D1F8BC}" srcOrd="2" destOrd="0" presId="urn:microsoft.com/office/officeart/2018/2/layout/IconVerticalSolidList"/>
    <dgm:cxn modelId="{B75490A9-9EDF-453F-9994-FB834AE79787}" type="presParOf" srcId="{A2356465-E68C-438C-BA90-C59EE0D1F8BC}" destId="{F7FBBF17-8B85-4325-93C3-75AB1FC41AAA}" srcOrd="0" destOrd="0" presId="urn:microsoft.com/office/officeart/2018/2/layout/IconVerticalSolidList"/>
    <dgm:cxn modelId="{8E29F77F-3741-4E20-B932-3680E934535C}" type="presParOf" srcId="{A2356465-E68C-438C-BA90-C59EE0D1F8BC}" destId="{6B4A9ADC-5A30-4C64-B911-9972D18D63B4}" srcOrd="1" destOrd="0" presId="urn:microsoft.com/office/officeart/2018/2/layout/IconVerticalSolidList"/>
    <dgm:cxn modelId="{43C2D5C7-D1FA-4BEE-AE12-FB42E04C2BBB}" type="presParOf" srcId="{A2356465-E68C-438C-BA90-C59EE0D1F8BC}" destId="{47621FD0-F53D-4737-B9F6-4937DE821109}" srcOrd="2" destOrd="0" presId="urn:microsoft.com/office/officeart/2018/2/layout/IconVerticalSolidList"/>
    <dgm:cxn modelId="{654E1076-7986-4DBC-893B-64849DACA0C6}" type="presParOf" srcId="{A2356465-E68C-438C-BA90-C59EE0D1F8BC}" destId="{D8E5A330-63C8-4DF0-BF21-1A5155974C1C}" srcOrd="3" destOrd="0" presId="urn:microsoft.com/office/officeart/2018/2/layout/IconVerticalSolidList"/>
    <dgm:cxn modelId="{53169A0E-1444-4BBF-9F53-6D57B16A8615}" type="presParOf" srcId="{D30BEBEE-6C54-4B2C-B5CC-A9C1D1AE2C9F}" destId="{7E3C2280-37D6-4E59-8436-3BE1DAE6CFAF}" srcOrd="3" destOrd="0" presId="urn:microsoft.com/office/officeart/2018/2/layout/IconVerticalSolidList"/>
    <dgm:cxn modelId="{EB687994-C098-41E6-BCBE-0D5C66D34E66}" type="presParOf" srcId="{D30BEBEE-6C54-4B2C-B5CC-A9C1D1AE2C9F}" destId="{FDF9DC2E-03EE-4BF1-A49A-D5C872A21686}" srcOrd="4" destOrd="0" presId="urn:microsoft.com/office/officeart/2018/2/layout/IconVerticalSolidList"/>
    <dgm:cxn modelId="{3F4518A7-0223-469F-99D1-0D852E3C311E}" type="presParOf" srcId="{FDF9DC2E-03EE-4BF1-A49A-D5C872A21686}" destId="{8EFB3AA8-AB6C-4B38-A1B1-237806127530}" srcOrd="0" destOrd="0" presId="urn:microsoft.com/office/officeart/2018/2/layout/IconVerticalSolidList"/>
    <dgm:cxn modelId="{A2DCF40D-B60F-4242-8A9C-8CB9AAE4D623}" type="presParOf" srcId="{FDF9DC2E-03EE-4BF1-A49A-D5C872A21686}" destId="{7B554206-AF82-48CD-925C-A6AB4F815363}" srcOrd="1" destOrd="0" presId="urn:microsoft.com/office/officeart/2018/2/layout/IconVerticalSolidList"/>
    <dgm:cxn modelId="{83435FDF-71AE-4BFC-966A-E6493C7AF6CF}" type="presParOf" srcId="{FDF9DC2E-03EE-4BF1-A49A-D5C872A21686}" destId="{65B495EB-0739-44AE-8F87-A13989F7343A}" srcOrd="2" destOrd="0" presId="urn:microsoft.com/office/officeart/2018/2/layout/IconVerticalSolidList"/>
    <dgm:cxn modelId="{A189A178-7620-45C7-AAAC-2C998D7F263E}" type="presParOf" srcId="{FDF9DC2E-03EE-4BF1-A49A-D5C872A21686}" destId="{99ED6A66-142A-4D24-8B4F-8D9BC6F22CF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6C7369-08A2-41DE-AE08-DCC03E2C8EF0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23C5C21A-5705-4A2D-80BF-FEC21BDB096F}">
      <dgm:prSet/>
      <dgm:spPr/>
      <dgm:t>
        <a:bodyPr/>
        <a:lstStyle/>
        <a:p>
          <a:pPr>
            <a:defRPr cap="all"/>
          </a:pPr>
          <a:r>
            <a:rPr lang="fr-FR"/>
            <a:t>Téléchargement de GLPI depuis le site officiel.</a:t>
          </a:r>
          <a:endParaRPr lang="en-US"/>
        </a:p>
      </dgm:t>
    </dgm:pt>
    <dgm:pt modelId="{E655DFF5-33F9-44D4-B102-3258F0609906}" type="parTrans" cxnId="{C4CE85D4-6951-4B25-B440-5C2BA8EABD3B}">
      <dgm:prSet/>
      <dgm:spPr/>
      <dgm:t>
        <a:bodyPr/>
        <a:lstStyle/>
        <a:p>
          <a:endParaRPr lang="en-US"/>
        </a:p>
      </dgm:t>
    </dgm:pt>
    <dgm:pt modelId="{19615CE2-ED94-4787-8E86-F2F04620FA7C}" type="sibTrans" cxnId="{C4CE85D4-6951-4B25-B440-5C2BA8EABD3B}">
      <dgm:prSet/>
      <dgm:spPr/>
      <dgm:t>
        <a:bodyPr/>
        <a:lstStyle/>
        <a:p>
          <a:endParaRPr lang="en-US"/>
        </a:p>
      </dgm:t>
    </dgm:pt>
    <dgm:pt modelId="{65B8A7D6-6634-43B9-A86D-AA411AF11636}">
      <dgm:prSet/>
      <dgm:spPr/>
      <dgm:t>
        <a:bodyPr/>
        <a:lstStyle/>
        <a:p>
          <a:pPr>
            <a:defRPr cap="all"/>
          </a:pPr>
          <a:r>
            <a:rPr lang="fr-FR"/>
            <a:t>Déplacement du dossier GLPI dans /var/www/.</a:t>
          </a:r>
          <a:endParaRPr lang="en-US"/>
        </a:p>
      </dgm:t>
    </dgm:pt>
    <dgm:pt modelId="{60163B61-830D-482F-B712-B870DA376477}" type="parTrans" cxnId="{77690F59-00EA-46A4-84E3-C404F782201C}">
      <dgm:prSet/>
      <dgm:spPr/>
      <dgm:t>
        <a:bodyPr/>
        <a:lstStyle/>
        <a:p>
          <a:endParaRPr lang="en-US"/>
        </a:p>
      </dgm:t>
    </dgm:pt>
    <dgm:pt modelId="{B61FE044-209C-4697-A9B5-5D575AC650EA}" type="sibTrans" cxnId="{77690F59-00EA-46A4-84E3-C404F782201C}">
      <dgm:prSet/>
      <dgm:spPr/>
      <dgm:t>
        <a:bodyPr/>
        <a:lstStyle/>
        <a:p>
          <a:endParaRPr lang="en-US"/>
        </a:p>
      </dgm:t>
    </dgm:pt>
    <dgm:pt modelId="{81E8EECA-EE69-4A94-943A-7EF3910A0DFC}">
      <dgm:prSet/>
      <dgm:spPr/>
      <dgm:t>
        <a:bodyPr/>
        <a:lstStyle/>
        <a:p>
          <a:pPr>
            <a:defRPr cap="all"/>
          </a:pPr>
          <a:r>
            <a:rPr lang="fr-FR"/>
            <a:t>Attribution des droits à Apache (chown -R www-data:www-data /var/www/glpi).</a:t>
          </a:r>
          <a:endParaRPr lang="en-US"/>
        </a:p>
      </dgm:t>
    </dgm:pt>
    <dgm:pt modelId="{B9B25EF6-0505-4BBD-B778-6B6EC79C0ED5}" type="parTrans" cxnId="{D086EAB5-160E-4ED1-BC28-CEF3C21C90D8}">
      <dgm:prSet/>
      <dgm:spPr/>
      <dgm:t>
        <a:bodyPr/>
        <a:lstStyle/>
        <a:p>
          <a:endParaRPr lang="en-US"/>
        </a:p>
      </dgm:t>
    </dgm:pt>
    <dgm:pt modelId="{193EEA7B-20CF-4382-B007-F3ED2E81E92C}" type="sibTrans" cxnId="{D086EAB5-160E-4ED1-BC28-CEF3C21C90D8}">
      <dgm:prSet/>
      <dgm:spPr/>
      <dgm:t>
        <a:bodyPr/>
        <a:lstStyle/>
        <a:p>
          <a:endParaRPr lang="en-US"/>
        </a:p>
      </dgm:t>
    </dgm:pt>
    <dgm:pt modelId="{1AC66378-F7B1-45AD-B365-BB0EAEC8C95A}" type="pres">
      <dgm:prSet presAssocID="{A56C7369-08A2-41DE-AE08-DCC03E2C8EF0}" presName="root" presStyleCnt="0">
        <dgm:presLayoutVars>
          <dgm:dir/>
          <dgm:resizeHandles val="exact"/>
        </dgm:presLayoutVars>
      </dgm:prSet>
      <dgm:spPr/>
    </dgm:pt>
    <dgm:pt modelId="{3726A0D0-068F-458D-9F98-21DBEC3B4F12}" type="pres">
      <dgm:prSet presAssocID="{23C5C21A-5705-4A2D-80BF-FEC21BDB096F}" presName="compNode" presStyleCnt="0"/>
      <dgm:spPr/>
    </dgm:pt>
    <dgm:pt modelId="{38E5DD84-F589-4C1B-818F-DBCB52A5680C}" type="pres">
      <dgm:prSet presAssocID="{23C5C21A-5705-4A2D-80BF-FEC21BDB096F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1D658C11-93B6-458A-9977-D29C22067247}" type="pres">
      <dgm:prSet presAssocID="{23C5C21A-5705-4A2D-80BF-FEC21BDB096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élécharger"/>
        </a:ext>
      </dgm:extLst>
    </dgm:pt>
    <dgm:pt modelId="{1E50C33A-381A-4F1A-A66F-70514661FEAC}" type="pres">
      <dgm:prSet presAssocID="{23C5C21A-5705-4A2D-80BF-FEC21BDB096F}" presName="spaceRect" presStyleCnt="0"/>
      <dgm:spPr/>
    </dgm:pt>
    <dgm:pt modelId="{D0CCE18C-3C4D-4BFD-9AC7-6EEC4B77F885}" type="pres">
      <dgm:prSet presAssocID="{23C5C21A-5705-4A2D-80BF-FEC21BDB096F}" presName="textRect" presStyleLbl="revTx" presStyleIdx="0" presStyleCnt="3">
        <dgm:presLayoutVars>
          <dgm:chMax val="1"/>
          <dgm:chPref val="1"/>
        </dgm:presLayoutVars>
      </dgm:prSet>
      <dgm:spPr/>
    </dgm:pt>
    <dgm:pt modelId="{3512DFFD-63A4-4491-AA63-195F63629F0B}" type="pres">
      <dgm:prSet presAssocID="{19615CE2-ED94-4787-8E86-F2F04620FA7C}" presName="sibTrans" presStyleCnt="0"/>
      <dgm:spPr/>
    </dgm:pt>
    <dgm:pt modelId="{82C5B751-7DA9-4AD5-A2EB-789012C3537E}" type="pres">
      <dgm:prSet presAssocID="{65B8A7D6-6634-43B9-A86D-AA411AF11636}" presName="compNode" presStyleCnt="0"/>
      <dgm:spPr/>
    </dgm:pt>
    <dgm:pt modelId="{5D1815B0-EFC8-40BA-B59E-CD92AF8909AF}" type="pres">
      <dgm:prSet presAssocID="{65B8A7D6-6634-43B9-A86D-AA411AF11636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868E5826-0D69-4D52-B249-5777F27769B2}" type="pres">
      <dgm:prSet presAssocID="{65B8A7D6-6634-43B9-A86D-AA411AF1163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DD8607F2-E545-4225-82B0-BE1707D56BA3}" type="pres">
      <dgm:prSet presAssocID="{65B8A7D6-6634-43B9-A86D-AA411AF11636}" presName="spaceRect" presStyleCnt="0"/>
      <dgm:spPr/>
    </dgm:pt>
    <dgm:pt modelId="{EFCAF487-4DAF-48F8-812E-F7A9751CD213}" type="pres">
      <dgm:prSet presAssocID="{65B8A7D6-6634-43B9-A86D-AA411AF11636}" presName="textRect" presStyleLbl="revTx" presStyleIdx="1" presStyleCnt="3">
        <dgm:presLayoutVars>
          <dgm:chMax val="1"/>
          <dgm:chPref val="1"/>
        </dgm:presLayoutVars>
      </dgm:prSet>
      <dgm:spPr/>
    </dgm:pt>
    <dgm:pt modelId="{006ADBC4-131F-4141-ABB2-0AF32CE1BA39}" type="pres">
      <dgm:prSet presAssocID="{B61FE044-209C-4697-A9B5-5D575AC650EA}" presName="sibTrans" presStyleCnt="0"/>
      <dgm:spPr/>
    </dgm:pt>
    <dgm:pt modelId="{9B261E1B-9396-4DA3-ABEA-375BB60444B3}" type="pres">
      <dgm:prSet presAssocID="{81E8EECA-EE69-4A94-943A-7EF3910A0DFC}" presName="compNode" presStyleCnt="0"/>
      <dgm:spPr/>
    </dgm:pt>
    <dgm:pt modelId="{E7347922-CC6C-47F8-9DCD-3F66FC47AC96}" type="pres">
      <dgm:prSet presAssocID="{81E8EECA-EE69-4A94-943A-7EF3910A0DFC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042CB194-E47D-4547-9119-D24767DD03FB}" type="pres">
      <dgm:prSet presAssocID="{81E8EECA-EE69-4A94-943A-7EF3910A0DF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se de données"/>
        </a:ext>
      </dgm:extLst>
    </dgm:pt>
    <dgm:pt modelId="{5222F14D-E4B6-4214-BAC1-177B83972407}" type="pres">
      <dgm:prSet presAssocID="{81E8EECA-EE69-4A94-943A-7EF3910A0DFC}" presName="spaceRect" presStyleCnt="0"/>
      <dgm:spPr/>
    </dgm:pt>
    <dgm:pt modelId="{8CB9D5F5-7E07-4614-9F4C-3D304DA605FC}" type="pres">
      <dgm:prSet presAssocID="{81E8EECA-EE69-4A94-943A-7EF3910A0DF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ECF0F538-D041-4AB0-9EB9-875773D76E0A}" type="presOf" srcId="{23C5C21A-5705-4A2D-80BF-FEC21BDB096F}" destId="{D0CCE18C-3C4D-4BFD-9AC7-6EEC4B77F885}" srcOrd="0" destOrd="0" presId="urn:microsoft.com/office/officeart/2018/5/layout/IconLeafLabelList"/>
    <dgm:cxn modelId="{77690F59-00EA-46A4-84E3-C404F782201C}" srcId="{A56C7369-08A2-41DE-AE08-DCC03E2C8EF0}" destId="{65B8A7D6-6634-43B9-A86D-AA411AF11636}" srcOrd="1" destOrd="0" parTransId="{60163B61-830D-482F-B712-B870DA376477}" sibTransId="{B61FE044-209C-4697-A9B5-5D575AC650EA}"/>
    <dgm:cxn modelId="{00551B8D-32D8-4B0D-8FB9-70C04873D783}" type="presOf" srcId="{A56C7369-08A2-41DE-AE08-DCC03E2C8EF0}" destId="{1AC66378-F7B1-45AD-B365-BB0EAEC8C95A}" srcOrd="0" destOrd="0" presId="urn:microsoft.com/office/officeart/2018/5/layout/IconLeafLabelList"/>
    <dgm:cxn modelId="{D086EAB5-160E-4ED1-BC28-CEF3C21C90D8}" srcId="{A56C7369-08A2-41DE-AE08-DCC03E2C8EF0}" destId="{81E8EECA-EE69-4A94-943A-7EF3910A0DFC}" srcOrd="2" destOrd="0" parTransId="{B9B25EF6-0505-4BBD-B778-6B6EC79C0ED5}" sibTransId="{193EEA7B-20CF-4382-B007-F3ED2E81E92C}"/>
    <dgm:cxn modelId="{29E9C4B9-3855-4D9E-AB30-0051B99E1884}" type="presOf" srcId="{81E8EECA-EE69-4A94-943A-7EF3910A0DFC}" destId="{8CB9D5F5-7E07-4614-9F4C-3D304DA605FC}" srcOrd="0" destOrd="0" presId="urn:microsoft.com/office/officeart/2018/5/layout/IconLeafLabelList"/>
    <dgm:cxn modelId="{47F987D3-4B4D-4927-BBCD-537C630684A1}" type="presOf" srcId="{65B8A7D6-6634-43B9-A86D-AA411AF11636}" destId="{EFCAF487-4DAF-48F8-812E-F7A9751CD213}" srcOrd="0" destOrd="0" presId="urn:microsoft.com/office/officeart/2018/5/layout/IconLeafLabelList"/>
    <dgm:cxn modelId="{C4CE85D4-6951-4B25-B440-5C2BA8EABD3B}" srcId="{A56C7369-08A2-41DE-AE08-DCC03E2C8EF0}" destId="{23C5C21A-5705-4A2D-80BF-FEC21BDB096F}" srcOrd="0" destOrd="0" parTransId="{E655DFF5-33F9-44D4-B102-3258F0609906}" sibTransId="{19615CE2-ED94-4787-8E86-F2F04620FA7C}"/>
    <dgm:cxn modelId="{1996EA63-C52C-406A-B989-B4FFAC0707C5}" type="presParOf" srcId="{1AC66378-F7B1-45AD-B365-BB0EAEC8C95A}" destId="{3726A0D0-068F-458D-9F98-21DBEC3B4F12}" srcOrd="0" destOrd="0" presId="urn:microsoft.com/office/officeart/2018/5/layout/IconLeafLabelList"/>
    <dgm:cxn modelId="{37F5C192-AD3B-4F25-8D67-B27D24A78A7E}" type="presParOf" srcId="{3726A0D0-068F-458D-9F98-21DBEC3B4F12}" destId="{38E5DD84-F589-4C1B-818F-DBCB52A5680C}" srcOrd="0" destOrd="0" presId="urn:microsoft.com/office/officeart/2018/5/layout/IconLeafLabelList"/>
    <dgm:cxn modelId="{73EDA18D-855C-4284-A436-4DDA55E9F634}" type="presParOf" srcId="{3726A0D0-068F-458D-9F98-21DBEC3B4F12}" destId="{1D658C11-93B6-458A-9977-D29C22067247}" srcOrd="1" destOrd="0" presId="urn:microsoft.com/office/officeart/2018/5/layout/IconLeafLabelList"/>
    <dgm:cxn modelId="{CE4C80F1-CBF6-4F9D-9B64-EE2D5DF57B76}" type="presParOf" srcId="{3726A0D0-068F-458D-9F98-21DBEC3B4F12}" destId="{1E50C33A-381A-4F1A-A66F-70514661FEAC}" srcOrd="2" destOrd="0" presId="urn:microsoft.com/office/officeart/2018/5/layout/IconLeafLabelList"/>
    <dgm:cxn modelId="{32E6267B-7084-4070-A9CA-183827ADCDA6}" type="presParOf" srcId="{3726A0D0-068F-458D-9F98-21DBEC3B4F12}" destId="{D0CCE18C-3C4D-4BFD-9AC7-6EEC4B77F885}" srcOrd="3" destOrd="0" presId="urn:microsoft.com/office/officeart/2018/5/layout/IconLeafLabelList"/>
    <dgm:cxn modelId="{D5C976B0-E8B2-4E21-88D0-86AAAAD015AC}" type="presParOf" srcId="{1AC66378-F7B1-45AD-B365-BB0EAEC8C95A}" destId="{3512DFFD-63A4-4491-AA63-195F63629F0B}" srcOrd="1" destOrd="0" presId="urn:microsoft.com/office/officeart/2018/5/layout/IconLeafLabelList"/>
    <dgm:cxn modelId="{DFD3DEE2-EEB1-475B-9CC5-C145C03911CD}" type="presParOf" srcId="{1AC66378-F7B1-45AD-B365-BB0EAEC8C95A}" destId="{82C5B751-7DA9-4AD5-A2EB-789012C3537E}" srcOrd="2" destOrd="0" presId="urn:microsoft.com/office/officeart/2018/5/layout/IconLeafLabelList"/>
    <dgm:cxn modelId="{2991E5F7-6165-4474-A221-5ABAB8D96BB2}" type="presParOf" srcId="{82C5B751-7DA9-4AD5-A2EB-789012C3537E}" destId="{5D1815B0-EFC8-40BA-B59E-CD92AF8909AF}" srcOrd="0" destOrd="0" presId="urn:microsoft.com/office/officeart/2018/5/layout/IconLeafLabelList"/>
    <dgm:cxn modelId="{67A85603-A123-4025-8A00-9DC044FB917A}" type="presParOf" srcId="{82C5B751-7DA9-4AD5-A2EB-789012C3537E}" destId="{868E5826-0D69-4D52-B249-5777F27769B2}" srcOrd="1" destOrd="0" presId="urn:microsoft.com/office/officeart/2018/5/layout/IconLeafLabelList"/>
    <dgm:cxn modelId="{430BE7A0-808A-4A6A-8375-35117D46F337}" type="presParOf" srcId="{82C5B751-7DA9-4AD5-A2EB-789012C3537E}" destId="{DD8607F2-E545-4225-82B0-BE1707D56BA3}" srcOrd="2" destOrd="0" presId="urn:microsoft.com/office/officeart/2018/5/layout/IconLeafLabelList"/>
    <dgm:cxn modelId="{F6F0CE07-24C2-47B0-B5EF-ACED1C9D2B84}" type="presParOf" srcId="{82C5B751-7DA9-4AD5-A2EB-789012C3537E}" destId="{EFCAF487-4DAF-48F8-812E-F7A9751CD213}" srcOrd="3" destOrd="0" presId="urn:microsoft.com/office/officeart/2018/5/layout/IconLeafLabelList"/>
    <dgm:cxn modelId="{5B26008D-1291-4911-B725-ECFE4B58B8B9}" type="presParOf" srcId="{1AC66378-F7B1-45AD-B365-BB0EAEC8C95A}" destId="{006ADBC4-131F-4141-ABB2-0AF32CE1BA39}" srcOrd="3" destOrd="0" presId="urn:microsoft.com/office/officeart/2018/5/layout/IconLeafLabelList"/>
    <dgm:cxn modelId="{B4197648-9114-45A2-963F-599BCB4EA620}" type="presParOf" srcId="{1AC66378-F7B1-45AD-B365-BB0EAEC8C95A}" destId="{9B261E1B-9396-4DA3-ABEA-375BB60444B3}" srcOrd="4" destOrd="0" presId="urn:microsoft.com/office/officeart/2018/5/layout/IconLeafLabelList"/>
    <dgm:cxn modelId="{1E2E78EA-372C-4DB8-833B-CB49CEC80908}" type="presParOf" srcId="{9B261E1B-9396-4DA3-ABEA-375BB60444B3}" destId="{E7347922-CC6C-47F8-9DCD-3F66FC47AC96}" srcOrd="0" destOrd="0" presId="urn:microsoft.com/office/officeart/2018/5/layout/IconLeafLabelList"/>
    <dgm:cxn modelId="{AE1D6243-E093-4C48-9B36-BD2B3A0DF3EC}" type="presParOf" srcId="{9B261E1B-9396-4DA3-ABEA-375BB60444B3}" destId="{042CB194-E47D-4547-9119-D24767DD03FB}" srcOrd="1" destOrd="0" presId="urn:microsoft.com/office/officeart/2018/5/layout/IconLeafLabelList"/>
    <dgm:cxn modelId="{88B676A1-D425-4A66-94ED-32BA0BD1800E}" type="presParOf" srcId="{9B261E1B-9396-4DA3-ABEA-375BB60444B3}" destId="{5222F14D-E4B6-4214-BAC1-177B83972407}" srcOrd="2" destOrd="0" presId="urn:microsoft.com/office/officeart/2018/5/layout/IconLeafLabelList"/>
    <dgm:cxn modelId="{8AAE6043-E173-4BA6-A81A-39A464782358}" type="presParOf" srcId="{9B261E1B-9396-4DA3-ABEA-375BB60444B3}" destId="{8CB9D5F5-7E07-4614-9F4C-3D304DA605FC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9ED2EA-1B64-4AAC-AFF1-B760070E5240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7C6E226F-6A97-4AF7-B967-A154A006E9EF}">
      <dgm:prSet/>
      <dgm:spPr/>
      <dgm:t>
        <a:bodyPr/>
        <a:lstStyle/>
        <a:p>
          <a:pPr>
            <a:defRPr cap="all"/>
          </a:pPr>
          <a:r>
            <a:rPr lang="fr-FR"/>
            <a:t>Accès à GLPI via l’URL :</a:t>
          </a:r>
          <a:br>
            <a:rPr lang="fr-FR"/>
          </a:br>
          <a:r>
            <a:rPr lang="fr-FR"/>
            <a:t> 📍 </a:t>
          </a:r>
          <a:r>
            <a:rPr lang="fr-FR">
              <a:hlinkClick xmlns:r="http://schemas.openxmlformats.org/officeDocument/2006/relationships" r:id="rId1"/>
            </a:rPr>
            <a:t>http://192.168.1.250/glpi</a:t>
          </a:r>
          <a:endParaRPr lang="en-US"/>
        </a:p>
      </dgm:t>
    </dgm:pt>
    <dgm:pt modelId="{1B9F3060-2093-4251-A660-994A02F20B48}" type="parTrans" cxnId="{5FE025B4-9A2A-4DD3-976C-5305ECE31D06}">
      <dgm:prSet/>
      <dgm:spPr/>
      <dgm:t>
        <a:bodyPr/>
        <a:lstStyle/>
        <a:p>
          <a:endParaRPr lang="en-US"/>
        </a:p>
      </dgm:t>
    </dgm:pt>
    <dgm:pt modelId="{0282AF0B-3310-4001-BDAB-629533F8D2D4}" type="sibTrans" cxnId="{5FE025B4-9A2A-4DD3-976C-5305ECE31D06}">
      <dgm:prSet/>
      <dgm:spPr/>
      <dgm:t>
        <a:bodyPr/>
        <a:lstStyle/>
        <a:p>
          <a:endParaRPr lang="en-US"/>
        </a:p>
      </dgm:t>
    </dgm:pt>
    <dgm:pt modelId="{A144A9FD-7568-4486-B071-3FF5952C9139}">
      <dgm:prSet/>
      <dgm:spPr/>
      <dgm:t>
        <a:bodyPr/>
        <a:lstStyle/>
        <a:p>
          <a:pPr>
            <a:defRPr cap="all"/>
          </a:pPr>
          <a:r>
            <a:rPr lang="fr-FR"/>
            <a:t>Suivi de l’assistant d’installation :</a:t>
          </a:r>
          <a:endParaRPr lang="en-US"/>
        </a:p>
      </dgm:t>
    </dgm:pt>
    <dgm:pt modelId="{2601CE7D-AD70-4C16-BF4D-9DDF56FE8B51}" type="parTrans" cxnId="{6B6AC72F-18A4-4FAE-90A5-C3C2818AA5A7}">
      <dgm:prSet/>
      <dgm:spPr/>
      <dgm:t>
        <a:bodyPr/>
        <a:lstStyle/>
        <a:p>
          <a:endParaRPr lang="en-US"/>
        </a:p>
      </dgm:t>
    </dgm:pt>
    <dgm:pt modelId="{6C081DA2-4EA1-4F5D-BE43-E91FE328BABF}" type="sibTrans" cxnId="{6B6AC72F-18A4-4FAE-90A5-C3C2818AA5A7}">
      <dgm:prSet/>
      <dgm:spPr/>
      <dgm:t>
        <a:bodyPr/>
        <a:lstStyle/>
        <a:p>
          <a:endParaRPr lang="en-US"/>
        </a:p>
      </dgm:t>
    </dgm:pt>
    <dgm:pt modelId="{6E8B55EA-A953-4560-A686-7A9973B79475}">
      <dgm:prSet/>
      <dgm:spPr/>
      <dgm:t>
        <a:bodyPr/>
        <a:lstStyle/>
        <a:p>
          <a:pPr>
            <a:defRPr cap="all"/>
          </a:pPr>
          <a:r>
            <a:rPr lang="fr-FR"/>
            <a:t>Langue, base de données, mot de passe admin, suppression du fichier install.php.</a:t>
          </a:r>
          <a:endParaRPr lang="en-US"/>
        </a:p>
      </dgm:t>
    </dgm:pt>
    <dgm:pt modelId="{C67845BB-ABBE-49A9-8753-74C4F23C2BF5}" type="parTrans" cxnId="{16A8AC7E-3E15-46C0-B749-51DEFEEFF679}">
      <dgm:prSet/>
      <dgm:spPr/>
      <dgm:t>
        <a:bodyPr/>
        <a:lstStyle/>
        <a:p>
          <a:endParaRPr lang="en-US"/>
        </a:p>
      </dgm:t>
    </dgm:pt>
    <dgm:pt modelId="{BBD02126-A88C-4C93-A0E5-562D19CFE266}" type="sibTrans" cxnId="{16A8AC7E-3E15-46C0-B749-51DEFEEFF679}">
      <dgm:prSet/>
      <dgm:spPr/>
      <dgm:t>
        <a:bodyPr/>
        <a:lstStyle/>
        <a:p>
          <a:endParaRPr lang="en-US"/>
        </a:p>
      </dgm:t>
    </dgm:pt>
    <dgm:pt modelId="{4409306F-ADDF-487E-B80B-5FEC0F8B9F85}" type="pres">
      <dgm:prSet presAssocID="{069ED2EA-1B64-4AAC-AFF1-B760070E5240}" presName="root" presStyleCnt="0">
        <dgm:presLayoutVars>
          <dgm:dir/>
          <dgm:resizeHandles val="exact"/>
        </dgm:presLayoutVars>
      </dgm:prSet>
      <dgm:spPr/>
    </dgm:pt>
    <dgm:pt modelId="{72113ECD-03E4-4E0B-AAD6-8CC1F69A6AB2}" type="pres">
      <dgm:prSet presAssocID="{7C6E226F-6A97-4AF7-B967-A154A006E9EF}" presName="compNode" presStyleCnt="0"/>
      <dgm:spPr/>
    </dgm:pt>
    <dgm:pt modelId="{4C6474E3-C847-4892-9B1B-296EB9261888}" type="pres">
      <dgm:prSet presAssocID="{7C6E226F-6A97-4AF7-B967-A154A006E9EF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D9F9C230-8F9A-49B1-A3B4-47406A2DC9AC}" type="pres">
      <dgm:prSet presAssocID="{7C6E226F-6A97-4AF7-B967-A154A006E9EF}" presName="iconRect" presStyleLbl="node1" presStyleIdx="0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âtiment"/>
        </a:ext>
      </dgm:extLst>
    </dgm:pt>
    <dgm:pt modelId="{C7813594-6E0A-403A-9145-F3326D2BE95D}" type="pres">
      <dgm:prSet presAssocID="{7C6E226F-6A97-4AF7-B967-A154A006E9EF}" presName="spaceRect" presStyleCnt="0"/>
      <dgm:spPr/>
    </dgm:pt>
    <dgm:pt modelId="{7CF822C0-0368-4461-A0A0-7259834E9474}" type="pres">
      <dgm:prSet presAssocID="{7C6E226F-6A97-4AF7-B967-A154A006E9EF}" presName="textRect" presStyleLbl="revTx" presStyleIdx="0" presStyleCnt="3">
        <dgm:presLayoutVars>
          <dgm:chMax val="1"/>
          <dgm:chPref val="1"/>
        </dgm:presLayoutVars>
      </dgm:prSet>
      <dgm:spPr/>
    </dgm:pt>
    <dgm:pt modelId="{34C0FB28-5272-4A41-9E18-D5325124DD0A}" type="pres">
      <dgm:prSet presAssocID="{0282AF0B-3310-4001-BDAB-629533F8D2D4}" presName="sibTrans" presStyleCnt="0"/>
      <dgm:spPr/>
    </dgm:pt>
    <dgm:pt modelId="{BDCEC836-37B4-4D01-9328-F36D08058661}" type="pres">
      <dgm:prSet presAssocID="{A144A9FD-7568-4486-B071-3FF5952C9139}" presName="compNode" presStyleCnt="0"/>
      <dgm:spPr/>
    </dgm:pt>
    <dgm:pt modelId="{F6445B16-4B48-43FD-AA11-7164166E0251}" type="pres">
      <dgm:prSet presAssocID="{A144A9FD-7568-4486-B071-3FF5952C9139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A5A1CF65-19F7-4263-A78A-4D3BC1D73188}" type="pres">
      <dgm:prSet presAssocID="{A144A9FD-7568-4486-B071-3FF5952C9139}" presName="iconRect" presStyleLbl="node1" presStyleIdx="1" presStyleCnt="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rientation"/>
        </a:ext>
      </dgm:extLst>
    </dgm:pt>
    <dgm:pt modelId="{4B60D6A4-CFDE-4AF1-9E72-95F0847AB38C}" type="pres">
      <dgm:prSet presAssocID="{A144A9FD-7568-4486-B071-3FF5952C9139}" presName="spaceRect" presStyleCnt="0"/>
      <dgm:spPr/>
    </dgm:pt>
    <dgm:pt modelId="{218587EF-C04A-46AF-BCFF-4BC7F56CDECF}" type="pres">
      <dgm:prSet presAssocID="{A144A9FD-7568-4486-B071-3FF5952C9139}" presName="textRect" presStyleLbl="revTx" presStyleIdx="1" presStyleCnt="3">
        <dgm:presLayoutVars>
          <dgm:chMax val="1"/>
          <dgm:chPref val="1"/>
        </dgm:presLayoutVars>
      </dgm:prSet>
      <dgm:spPr/>
    </dgm:pt>
    <dgm:pt modelId="{B54C76AE-C668-4CC7-9D90-76DF042FFD49}" type="pres">
      <dgm:prSet presAssocID="{6C081DA2-4EA1-4F5D-BE43-E91FE328BABF}" presName="sibTrans" presStyleCnt="0"/>
      <dgm:spPr/>
    </dgm:pt>
    <dgm:pt modelId="{BF8D394B-F110-4C91-85B0-78CAD5F3F87B}" type="pres">
      <dgm:prSet presAssocID="{6E8B55EA-A953-4560-A686-7A9973B79475}" presName="compNode" presStyleCnt="0"/>
      <dgm:spPr/>
    </dgm:pt>
    <dgm:pt modelId="{58C7DA50-B4B6-4590-9BC9-3919D5201C44}" type="pres">
      <dgm:prSet presAssocID="{6E8B55EA-A953-4560-A686-7A9973B79475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505BB007-3582-4F2F-9B49-64D7496E1FEA}" type="pres">
      <dgm:prSet presAssocID="{6E8B55EA-A953-4560-A686-7A9973B79475}" presName="iconRect" presStyleLbl="node1" presStyleIdx="2" presStyleCnt="3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éconnecté"/>
        </a:ext>
      </dgm:extLst>
    </dgm:pt>
    <dgm:pt modelId="{7A61218D-1520-4A23-B789-E7BC413F3864}" type="pres">
      <dgm:prSet presAssocID="{6E8B55EA-A953-4560-A686-7A9973B79475}" presName="spaceRect" presStyleCnt="0"/>
      <dgm:spPr/>
    </dgm:pt>
    <dgm:pt modelId="{61FBA172-64A9-48F8-8626-E0D3EB2386F2}" type="pres">
      <dgm:prSet presAssocID="{6E8B55EA-A953-4560-A686-7A9973B7947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69FED80A-8624-4D15-81C8-AC42765A5198}" type="presOf" srcId="{069ED2EA-1B64-4AAC-AFF1-B760070E5240}" destId="{4409306F-ADDF-487E-B80B-5FEC0F8B9F85}" srcOrd="0" destOrd="0" presId="urn:microsoft.com/office/officeart/2018/5/layout/IconLeafLabelList"/>
    <dgm:cxn modelId="{1FA90D10-070C-47CA-88D4-332989E51FDB}" type="presOf" srcId="{7C6E226F-6A97-4AF7-B967-A154A006E9EF}" destId="{7CF822C0-0368-4461-A0A0-7259834E9474}" srcOrd="0" destOrd="0" presId="urn:microsoft.com/office/officeart/2018/5/layout/IconLeafLabelList"/>
    <dgm:cxn modelId="{4236252F-DD80-437D-8A2E-C30444BFFD3E}" type="presOf" srcId="{6E8B55EA-A953-4560-A686-7A9973B79475}" destId="{61FBA172-64A9-48F8-8626-E0D3EB2386F2}" srcOrd="0" destOrd="0" presId="urn:microsoft.com/office/officeart/2018/5/layout/IconLeafLabelList"/>
    <dgm:cxn modelId="{6B6AC72F-18A4-4FAE-90A5-C3C2818AA5A7}" srcId="{069ED2EA-1B64-4AAC-AFF1-B760070E5240}" destId="{A144A9FD-7568-4486-B071-3FF5952C9139}" srcOrd="1" destOrd="0" parTransId="{2601CE7D-AD70-4C16-BF4D-9DDF56FE8B51}" sibTransId="{6C081DA2-4EA1-4F5D-BE43-E91FE328BABF}"/>
    <dgm:cxn modelId="{B1F75048-33F4-4AE9-8466-76F07151D42B}" type="presOf" srcId="{A144A9FD-7568-4486-B071-3FF5952C9139}" destId="{218587EF-C04A-46AF-BCFF-4BC7F56CDECF}" srcOrd="0" destOrd="0" presId="urn:microsoft.com/office/officeart/2018/5/layout/IconLeafLabelList"/>
    <dgm:cxn modelId="{16A8AC7E-3E15-46C0-B749-51DEFEEFF679}" srcId="{069ED2EA-1B64-4AAC-AFF1-B760070E5240}" destId="{6E8B55EA-A953-4560-A686-7A9973B79475}" srcOrd="2" destOrd="0" parTransId="{C67845BB-ABBE-49A9-8753-74C4F23C2BF5}" sibTransId="{BBD02126-A88C-4C93-A0E5-562D19CFE266}"/>
    <dgm:cxn modelId="{5FE025B4-9A2A-4DD3-976C-5305ECE31D06}" srcId="{069ED2EA-1B64-4AAC-AFF1-B760070E5240}" destId="{7C6E226F-6A97-4AF7-B967-A154A006E9EF}" srcOrd="0" destOrd="0" parTransId="{1B9F3060-2093-4251-A660-994A02F20B48}" sibTransId="{0282AF0B-3310-4001-BDAB-629533F8D2D4}"/>
    <dgm:cxn modelId="{CD731FA7-9501-471D-AD33-55AC22CD8C5C}" type="presParOf" srcId="{4409306F-ADDF-487E-B80B-5FEC0F8B9F85}" destId="{72113ECD-03E4-4E0B-AAD6-8CC1F69A6AB2}" srcOrd="0" destOrd="0" presId="urn:microsoft.com/office/officeart/2018/5/layout/IconLeafLabelList"/>
    <dgm:cxn modelId="{3CD603B8-4B5A-4A5B-B9AE-92A63564D268}" type="presParOf" srcId="{72113ECD-03E4-4E0B-AAD6-8CC1F69A6AB2}" destId="{4C6474E3-C847-4892-9B1B-296EB9261888}" srcOrd="0" destOrd="0" presId="urn:microsoft.com/office/officeart/2018/5/layout/IconLeafLabelList"/>
    <dgm:cxn modelId="{B0E6900A-E61E-4D05-B21C-25FD0E179F27}" type="presParOf" srcId="{72113ECD-03E4-4E0B-AAD6-8CC1F69A6AB2}" destId="{D9F9C230-8F9A-49B1-A3B4-47406A2DC9AC}" srcOrd="1" destOrd="0" presId="urn:microsoft.com/office/officeart/2018/5/layout/IconLeafLabelList"/>
    <dgm:cxn modelId="{AD1ABA0B-0F8F-4E10-A9FE-6C7D757485B1}" type="presParOf" srcId="{72113ECD-03E4-4E0B-AAD6-8CC1F69A6AB2}" destId="{C7813594-6E0A-403A-9145-F3326D2BE95D}" srcOrd="2" destOrd="0" presId="urn:microsoft.com/office/officeart/2018/5/layout/IconLeafLabelList"/>
    <dgm:cxn modelId="{40943F72-5C19-4893-87F6-7774D3824E04}" type="presParOf" srcId="{72113ECD-03E4-4E0B-AAD6-8CC1F69A6AB2}" destId="{7CF822C0-0368-4461-A0A0-7259834E9474}" srcOrd="3" destOrd="0" presId="urn:microsoft.com/office/officeart/2018/5/layout/IconLeafLabelList"/>
    <dgm:cxn modelId="{9623E2F3-538B-4D56-88F6-15420336D266}" type="presParOf" srcId="{4409306F-ADDF-487E-B80B-5FEC0F8B9F85}" destId="{34C0FB28-5272-4A41-9E18-D5325124DD0A}" srcOrd="1" destOrd="0" presId="urn:microsoft.com/office/officeart/2018/5/layout/IconLeafLabelList"/>
    <dgm:cxn modelId="{BD6E675A-9FB2-4643-BEFA-4E6F090264BD}" type="presParOf" srcId="{4409306F-ADDF-487E-B80B-5FEC0F8B9F85}" destId="{BDCEC836-37B4-4D01-9328-F36D08058661}" srcOrd="2" destOrd="0" presId="urn:microsoft.com/office/officeart/2018/5/layout/IconLeafLabelList"/>
    <dgm:cxn modelId="{88A186A0-1D4B-4F5F-BC8A-0569566CF21B}" type="presParOf" srcId="{BDCEC836-37B4-4D01-9328-F36D08058661}" destId="{F6445B16-4B48-43FD-AA11-7164166E0251}" srcOrd="0" destOrd="0" presId="urn:microsoft.com/office/officeart/2018/5/layout/IconLeafLabelList"/>
    <dgm:cxn modelId="{EA7DEECE-32C1-437E-BF33-D11B9719F940}" type="presParOf" srcId="{BDCEC836-37B4-4D01-9328-F36D08058661}" destId="{A5A1CF65-19F7-4263-A78A-4D3BC1D73188}" srcOrd="1" destOrd="0" presId="urn:microsoft.com/office/officeart/2018/5/layout/IconLeafLabelList"/>
    <dgm:cxn modelId="{743F070C-346A-4E86-92C2-B6B1D20817C1}" type="presParOf" srcId="{BDCEC836-37B4-4D01-9328-F36D08058661}" destId="{4B60D6A4-CFDE-4AF1-9E72-95F0847AB38C}" srcOrd="2" destOrd="0" presId="urn:microsoft.com/office/officeart/2018/5/layout/IconLeafLabelList"/>
    <dgm:cxn modelId="{D024C2C9-269B-41D7-B75B-A78BAAA90ADA}" type="presParOf" srcId="{BDCEC836-37B4-4D01-9328-F36D08058661}" destId="{218587EF-C04A-46AF-BCFF-4BC7F56CDECF}" srcOrd="3" destOrd="0" presId="urn:microsoft.com/office/officeart/2018/5/layout/IconLeafLabelList"/>
    <dgm:cxn modelId="{779FD976-6302-451C-9882-252EB7D25B9B}" type="presParOf" srcId="{4409306F-ADDF-487E-B80B-5FEC0F8B9F85}" destId="{B54C76AE-C668-4CC7-9D90-76DF042FFD49}" srcOrd="3" destOrd="0" presId="urn:microsoft.com/office/officeart/2018/5/layout/IconLeafLabelList"/>
    <dgm:cxn modelId="{E78200FC-5D42-4238-A0E5-5784D3434ECD}" type="presParOf" srcId="{4409306F-ADDF-487E-B80B-5FEC0F8B9F85}" destId="{BF8D394B-F110-4C91-85B0-78CAD5F3F87B}" srcOrd="4" destOrd="0" presId="urn:microsoft.com/office/officeart/2018/5/layout/IconLeafLabelList"/>
    <dgm:cxn modelId="{B29384F8-7EFD-4F30-9B73-951BA73A1C22}" type="presParOf" srcId="{BF8D394B-F110-4C91-85B0-78CAD5F3F87B}" destId="{58C7DA50-B4B6-4590-9BC9-3919D5201C44}" srcOrd="0" destOrd="0" presId="urn:microsoft.com/office/officeart/2018/5/layout/IconLeafLabelList"/>
    <dgm:cxn modelId="{614008A8-D03F-42F2-AF7F-EDB4AC206DD1}" type="presParOf" srcId="{BF8D394B-F110-4C91-85B0-78CAD5F3F87B}" destId="{505BB007-3582-4F2F-9B49-64D7496E1FEA}" srcOrd="1" destOrd="0" presId="urn:microsoft.com/office/officeart/2018/5/layout/IconLeafLabelList"/>
    <dgm:cxn modelId="{AD3FAD72-85E3-4F1F-BC42-CA2BFE2960CC}" type="presParOf" srcId="{BF8D394B-F110-4C91-85B0-78CAD5F3F87B}" destId="{7A61218D-1520-4A23-B789-E7BC413F3864}" srcOrd="2" destOrd="0" presId="urn:microsoft.com/office/officeart/2018/5/layout/IconLeafLabelList"/>
    <dgm:cxn modelId="{D8446D91-7C39-4A58-AEC9-D7A74FD57CCA}" type="presParOf" srcId="{BF8D394B-F110-4C91-85B0-78CAD5F3F87B}" destId="{61FBA172-64A9-48F8-8626-E0D3EB2386F2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D4C3361-3C3D-43FA-894E-DE6D67FC1BA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BE58295-85AB-451B-AB02-C4C0276ADB7A}">
      <dgm:prSet/>
      <dgm:spPr/>
      <dgm:t>
        <a:bodyPr/>
        <a:lstStyle/>
        <a:p>
          <a:r>
            <a:rPr lang="fr-FR"/>
            <a:t>Connexion avec le compte Super-Admin.</a:t>
          </a:r>
          <a:endParaRPr lang="en-US"/>
        </a:p>
      </dgm:t>
    </dgm:pt>
    <dgm:pt modelId="{4C02D6AA-09E3-4325-B204-82E03DD34E0E}" type="parTrans" cxnId="{56B9A031-802D-44CE-8525-8DD5964E29B7}">
      <dgm:prSet/>
      <dgm:spPr/>
      <dgm:t>
        <a:bodyPr/>
        <a:lstStyle/>
        <a:p>
          <a:endParaRPr lang="en-US"/>
        </a:p>
      </dgm:t>
    </dgm:pt>
    <dgm:pt modelId="{6166D93E-2B85-4CAE-91E2-77DC6F74C021}" type="sibTrans" cxnId="{56B9A031-802D-44CE-8525-8DD5964E29B7}">
      <dgm:prSet/>
      <dgm:spPr/>
      <dgm:t>
        <a:bodyPr/>
        <a:lstStyle/>
        <a:p>
          <a:endParaRPr lang="en-US"/>
        </a:p>
      </dgm:t>
    </dgm:pt>
    <dgm:pt modelId="{011F8CEF-E04D-4E65-BB9A-18DF9ED8321B}">
      <dgm:prSet/>
      <dgm:spPr/>
      <dgm:t>
        <a:bodyPr/>
        <a:lstStyle/>
        <a:p>
          <a:r>
            <a:rPr lang="fr-FR"/>
            <a:t>Ajout manuel d’équipements dans </a:t>
          </a:r>
          <a:r>
            <a:rPr lang="fr-FR" b="1"/>
            <a:t>Inventaire &gt; Ordinateurs</a:t>
          </a:r>
          <a:r>
            <a:rPr lang="fr-FR"/>
            <a:t>.</a:t>
          </a:r>
          <a:endParaRPr lang="en-US"/>
        </a:p>
      </dgm:t>
    </dgm:pt>
    <dgm:pt modelId="{591BCE2E-C1EF-4F31-A33F-5F4A9EE8A93C}" type="parTrans" cxnId="{5E8386E0-DC8A-411D-B493-7E393D307E63}">
      <dgm:prSet/>
      <dgm:spPr/>
      <dgm:t>
        <a:bodyPr/>
        <a:lstStyle/>
        <a:p>
          <a:endParaRPr lang="en-US"/>
        </a:p>
      </dgm:t>
    </dgm:pt>
    <dgm:pt modelId="{20C9F74C-5CD7-4429-913F-D3382E207B6D}" type="sibTrans" cxnId="{5E8386E0-DC8A-411D-B493-7E393D307E63}">
      <dgm:prSet/>
      <dgm:spPr/>
      <dgm:t>
        <a:bodyPr/>
        <a:lstStyle/>
        <a:p>
          <a:endParaRPr lang="en-US"/>
        </a:p>
      </dgm:t>
    </dgm:pt>
    <dgm:pt modelId="{D64E0672-8312-4695-A503-FF4CC238B9C0}">
      <dgm:prSet/>
      <dgm:spPr/>
      <dgm:t>
        <a:bodyPr/>
        <a:lstStyle/>
        <a:p>
          <a:r>
            <a:rPr lang="fr-FR"/>
            <a:t>Création de tickets dans </a:t>
          </a:r>
          <a:r>
            <a:rPr lang="fr-FR" b="1"/>
            <a:t>Assistance &gt; Créer un ticket</a:t>
          </a:r>
          <a:r>
            <a:rPr lang="fr-FR"/>
            <a:t>.</a:t>
          </a:r>
          <a:endParaRPr lang="en-US"/>
        </a:p>
      </dgm:t>
    </dgm:pt>
    <dgm:pt modelId="{D5032483-79EC-4CA6-A6F4-6846D02F5651}" type="parTrans" cxnId="{6568D9AE-E2DB-4707-8601-33F462441DA1}">
      <dgm:prSet/>
      <dgm:spPr/>
      <dgm:t>
        <a:bodyPr/>
        <a:lstStyle/>
        <a:p>
          <a:endParaRPr lang="en-US"/>
        </a:p>
      </dgm:t>
    </dgm:pt>
    <dgm:pt modelId="{76DA4AAF-5237-4C4C-826F-DB3FC8CFD339}" type="sibTrans" cxnId="{6568D9AE-E2DB-4707-8601-33F462441DA1}">
      <dgm:prSet/>
      <dgm:spPr/>
      <dgm:t>
        <a:bodyPr/>
        <a:lstStyle/>
        <a:p>
          <a:endParaRPr lang="en-US"/>
        </a:p>
      </dgm:t>
    </dgm:pt>
    <dgm:pt modelId="{4745A65E-8717-43F7-8EDE-96584D306317}">
      <dgm:prSet/>
      <dgm:spPr/>
      <dgm:t>
        <a:bodyPr/>
        <a:lstStyle/>
        <a:p>
          <a:r>
            <a:rPr lang="fr-FR"/>
            <a:t>Ajout de groupes, utilisateurs et affectation des rôles.</a:t>
          </a:r>
          <a:endParaRPr lang="en-US"/>
        </a:p>
      </dgm:t>
    </dgm:pt>
    <dgm:pt modelId="{5B6448DA-8C46-48C5-91E1-39AE9E088660}" type="parTrans" cxnId="{E0DCDA51-8D79-4CEE-B6AE-4634A389298C}">
      <dgm:prSet/>
      <dgm:spPr/>
      <dgm:t>
        <a:bodyPr/>
        <a:lstStyle/>
        <a:p>
          <a:endParaRPr lang="en-US"/>
        </a:p>
      </dgm:t>
    </dgm:pt>
    <dgm:pt modelId="{EF6162AE-556E-4B74-B33A-B454C0CEA6D1}" type="sibTrans" cxnId="{E0DCDA51-8D79-4CEE-B6AE-4634A389298C}">
      <dgm:prSet/>
      <dgm:spPr/>
      <dgm:t>
        <a:bodyPr/>
        <a:lstStyle/>
        <a:p>
          <a:endParaRPr lang="en-US"/>
        </a:p>
      </dgm:t>
    </dgm:pt>
    <dgm:pt modelId="{A1BF760E-881A-43A4-95EE-CAEE6694C999}">
      <dgm:prSet/>
      <dgm:spPr/>
      <dgm:t>
        <a:bodyPr/>
        <a:lstStyle/>
        <a:p>
          <a:r>
            <a:rPr lang="fr-FR"/>
            <a:t>Test du bon fonctionnement du site et des services.</a:t>
          </a:r>
          <a:endParaRPr lang="en-US"/>
        </a:p>
      </dgm:t>
    </dgm:pt>
    <dgm:pt modelId="{69917FA4-BA8C-499B-865C-3852463082B3}" type="parTrans" cxnId="{4F5A3D7F-334F-4316-8BE7-09244E3F4C81}">
      <dgm:prSet/>
      <dgm:spPr/>
      <dgm:t>
        <a:bodyPr/>
        <a:lstStyle/>
        <a:p>
          <a:endParaRPr lang="en-US"/>
        </a:p>
      </dgm:t>
    </dgm:pt>
    <dgm:pt modelId="{B0F68D14-D6A2-46FE-BB90-F2F00869259F}" type="sibTrans" cxnId="{4F5A3D7F-334F-4316-8BE7-09244E3F4C81}">
      <dgm:prSet/>
      <dgm:spPr/>
      <dgm:t>
        <a:bodyPr/>
        <a:lstStyle/>
        <a:p>
          <a:endParaRPr lang="en-US"/>
        </a:p>
      </dgm:t>
    </dgm:pt>
    <dgm:pt modelId="{C11C73C5-E65F-403F-BE5C-17175DEA6253}" type="pres">
      <dgm:prSet presAssocID="{DD4C3361-3C3D-43FA-894E-DE6D67FC1BAA}" presName="linear" presStyleCnt="0">
        <dgm:presLayoutVars>
          <dgm:animLvl val="lvl"/>
          <dgm:resizeHandles val="exact"/>
        </dgm:presLayoutVars>
      </dgm:prSet>
      <dgm:spPr/>
    </dgm:pt>
    <dgm:pt modelId="{960CAFB4-00EA-4700-8BC7-6F252D444F85}" type="pres">
      <dgm:prSet presAssocID="{7BE58295-85AB-451B-AB02-C4C0276ADB7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4BAFD275-2FFC-4617-8353-5F9D4049021B}" type="pres">
      <dgm:prSet presAssocID="{6166D93E-2B85-4CAE-91E2-77DC6F74C021}" presName="spacer" presStyleCnt="0"/>
      <dgm:spPr/>
    </dgm:pt>
    <dgm:pt modelId="{11D3FBC7-E685-4043-91DE-6B0BB6B671D2}" type="pres">
      <dgm:prSet presAssocID="{011F8CEF-E04D-4E65-BB9A-18DF9ED8321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65012EFC-B26D-446F-9BEC-173B15D7EA3A}" type="pres">
      <dgm:prSet presAssocID="{20C9F74C-5CD7-4429-913F-D3382E207B6D}" presName="spacer" presStyleCnt="0"/>
      <dgm:spPr/>
    </dgm:pt>
    <dgm:pt modelId="{50641845-684D-4E04-ABD7-4F58F5E40EF3}" type="pres">
      <dgm:prSet presAssocID="{D64E0672-8312-4695-A503-FF4CC238B9C0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F2A9D33A-B432-49CC-B384-10B612832FBC}" type="pres">
      <dgm:prSet presAssocID="{76DA4AAF-5237-4C4C-826F-DB3FC8CFD339}" presName="spacer" presStyleCnt="0"/>
      <dgm:spPr/>
    </dgm:pt>
    <dgm:pt modelId="{490CE0D2-4D29-4546-9A87-660CFA72B6F2}" type="pres">
      <dgm:prSet presAssocID="{4745A65E-8717-43F7-8EDE-96584D30631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053887AE-D998-4C25-A909-CC758CD5C4FF}" type="pres">
      <dgm:prSet presAssocID="{EF6162AE-556E-4B74-B33A-B454C0CEA6D1}" presName="spacer" presStyleCnt="0"/>
      <dgm:spPr/>
    </dgm:pt>
    <dgm:pt modelId="{C9E14EFE-A01B-4F63-8A71-23B31AAE2039}" type="pres">
      <dgm:prSet presAssocID="{A1BF760E-881A-43A4-95EE-CAEE6694C999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98D5D915-CB74-47F4-BFEA-4E114F874299}" type="presOf" srcId="{A1BF760E-881A-43A4-95EE-CAEE6694C999}" destId="{C9E14EFE-A01B-4F63-8A71-23B31AAE2039}" srcOrd="0" destOrd="0" presId="urn:microsoft.com/office/officeart/2005/8/layout/vList2"/>
    <dgm:cxn modelId="{56B9A031-802D-44CE-8525-8DD5964E29B7}" srcId="{DD4C3361-3C3D-43FA-894E-DE6D67FC1BAA}" destId="{7BE58295-85AB-451B-AB02-C4C0276ADB7A}" srcOrd="0" destOrd="0" parTransId="{4C02D6AA-09E3-4325-B204-82E03DD34E0E}" sibTransId="{6166D93E-2B85-4CAE-91E2-77DC6F74C021}"/>
    <dgm:cxn modelId="{E0DCDA51-8D79-4CEE-B6AE-4634A389298C}" srcId="{DD4C3361-3C3D-43FA-894E-DE6D67FC1BAA}" destId="{4745A65E-8717-43F7-8EDE-96584D306317}" srcOrd="3" destOrd="0" parTransId="{5B6448DA-8C46-48C5-91E1-39AE9E088660}" sibTransId="{EF6162AE-556E-4B74-B33A-B454C0CEA6D1}"/>
    <dgm:cxn modelId="{FA1C9755-9F92-4FC6-AD68-4CBD28CD886B}" type="presOf" srcId="{DD4C3361-3C3D-43FA-894E-DE6D67FC1BAA}" destId="{C11C73C5-E65F-403F-BE5C-17175DEA6253}" srcOrd="0" destOrd="0" presId="urn:microsoft.com/office/officeart/2005/8/layout/vList2"/>
    <dgm:cxn modelId="{37BAFB55-3500-4824-9780-4638459FBE6F}" type="presOf" srcId="{011F8CEF-E04D-4E65-BB9A-18DF9ED8321B}" destId="{11D3FBC7-E685-4043-91DE-6B0BB6B671D2}" srcOrd="0" destOrd="0" presId="urn:microsoft.com/office/officeart/2005/8/layout/vList2"/>
    <dgm:cxn modelId="{4F5A3D7F-334F-4316-8BE7-09244E3F4C81}" srcId="{DD4C3361-3C3D-43FA-894E-DE6D67FC1BAA}" destId="{A1BF760E-881A-43A4-95EE-CAEE6694C999}" srcOrd="4" destOrd="0" parTransId="{69917FA4-BA8C-499B-865C-3852463082B3}" sibTransId="{B0F68D14-D6A2-46FE-BB90-F2F00869259F}"/>
    <dgm:cxn modelId="{6568D9AE-E2DB-4707-8601-33F462441DA1}" srcId="{DD4C3361-3C3D-43FA-894E-DE6D67FC1BAA}" destId="{D64E0672-8312-4695-A503-FF4CC238B9C0}" srcOrd="2" destOrd="0" parTransId="{D5032483-79EC-4CA6-A6F4-6846D02F5651}" sibTransId="{76DA4AAF-5237-4C4C-826F-DB3FC8CFD339}"/>
    <dgm:cxn modelId="{99E728B0-1688-4C8E-8C1F-21ED11E8A67C}" type="presOf" srcId="{4745A65E-8717-43F7-8EDE-96584D306317}" destId="{490CE0D2-4D29-4546-9A87-660CFA72B6F2}" srcOrd="0" destOrd="0" presId="urn:microsoft.com/office/officeart/2005/8/layout/vList2"/>
    <dgm:cxn modelId="{E7BFC8B2-7BE6-43F6-B348-A574BF0DCC7E}" type="presOf" srcId="{D64E0672-8312-4695-A503-FF4CC238B9C0}" destId="{50641845-684D-4E04-ABD7-4F58F5E40EF3}" srcOrd="0" destOrd="0" presId="urn:microsoft.com/office/officeart/2005/8/layout/vList2"/>
    <dgm:cxn modelId="{5E8386E0-DC8A-411D-B493-7E393D307E63}" srcId="{DD4C3361-3C3D-43FA-894E-DE6D67FC1BAA}" destId="{011F8CEF-E04D-4E65-BB9A-18DF9ED8321B}" srcOrd="1" destOrd="0" parTransId="{591BCE2E-C1EF-4F31-A33F-5F4A9EE8A93C}" sibTransId="{20C9F74C-5CD7-4429-913F-D3382E207B6D}"/>
    <dgm:cxn modelId="{59047EE2-E091-440F-8B3F-AD02A39619A8}" type="presOf" srcId="{7BE58295-85AB-451B-AB02-C4C0276ADB7A}" destId="{960CAFB4-00EA-4700-8BC7-6F252D444F85}" srcOrd="0" destOrd="0" presId="urn:microsoft.com/office/officeart/2005/8/layout/vList2"/>
    <dgm:cxn modelId="{A6AB52CB-99EE-48DF-9B68-D63788011BFF}" type="presParOf" srcId="{C11C73C5-E65F-403F-BE5C-17175DEA6253}" destId="{960CAFB4-00EA-4700-8BC7-6F252D444F85}" srcOrd="0" destOrd="0" presId="urn:microsoft.com/office/officeart/2005/8/layout/vList2"/>
    <dgm:cxn modelId="{3A2D62D1-6418-43CF-B133-3E458BD27091}" type="presParOf" srcId="{C11C73C5-E65F-403F-BE5C-17175DEA6253}" destId="{4BAFD275-2FFC-4617-8353-5F9D4049021B}" srcOrd="1" destOrd="0" presId="urn:microsoft.com/office/officeart/2005/8/layout/vList2"/>
    <dgm:cxn modelId="{D0C3C31E-2795-4EF6-8565-60A64F013320}" type="presParOf" srcId="{C11C73C5-E65F-403F-BE5C-17175DEA6253}" destId="{11D3FBC7-E685-4043-91DE-6B0BB6B671D2}" srcOrd="2" destOrd="0" presId="urn:microsoft.com/office/officeart/2005/8/layout/vList2"/>
    <dgm:cxn modelId="{95274857-A44F-453B-9309-74FE32775CBF}" type="presParOf" srcId="{C11C73C5-E65F-403F-BE5C-17175DEA6253}" destId="{65012EFC-B26D-446F-9BEC-173B15D7EA3A}" srcOrd="3" destOrd="0" presId="urn:microsoft.com/office/officeart/2005/8/layout/vList2"/>
    <dgm:cxn modelId="{AA49C2A5-3819-471B-BC1F-681EB36C8D95}" type="presParOf" srcId="{C11C73C5-E65F-403F-BE5C-17175DEA6253}" destId="{50641845-684D-4E04-ABD7-4F58F5E40EF3}" srcOrd="4" destOrd="0" presId="urn:microsoft.com/office/officeart/2005/8/layout/vList2"/>
    <dgm:cxn modelId="{60FDB14F-FD6C-4735-996C-5E9243577C4D}" type="presParOf" srcId="{C11C73C5-E65F-403F-BE5C-17175DEA6253}" destId="{F2A9D33A-B432-49CC-B384-10B612832FBC}" srcOrd="5" destOrd="0" presId="urn:microsoft.com/office/officeart/2005/8/layout/vList2"/>
    <dgm:cxn modelId="{52E8F566-711F-4B7D-9DAC-2E6E0E601402}" type="presParOf" srcId="{C11C73C5-E65F-403F-BE5C-17175DEA6253}" destId="{490CE0D2-4D29-4546-9A87-660CFA72B6F2}" srcOrd="6" destOrd="0" presId="urn:microsoft.com/office/officeart/2005/8/layout/vList2"/>
    <dgm:cxn modelId="{81ADE5F3-A53F-4A2F-86B8-DC6A966322B8}" type="presParOf" srcId="{C11C73C5-E65F-403F-BE5C-17175DEA6253}" destId="{053887AE-D998-4C25-A909-CC758CD5C4FF}" srcOrd="7" destOrd="0" presId="urn:microsoft.com/office/officeart/2005/8/layout/vList2"/>
    <dgm:cxn modelId="{19B416A9-83E3-4736-A7F8-FF42C82A5B14}" type="presParOf" srcId="{C11C73C5-E65F-403F-BE5C-17175DEA6253}" destId="{C9E14EFE-A01B-4F63-8A71-23B31AAE203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5DEA6F6-DF1A-41FC-9282-F69B44967F0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3CEE8B7-71E5-4A5F-9B46-FFFFDBA83D78}">
      <dgm:prSet/>
      <dgm:spPr/>
      <dgm:t>
        <a:bodyPr/>
        <a:lstStyle/>
        <a:p>
          <a:r>
            <a:rPr lang="fr-FR"/>
            <a:t>Tentative d'accès au marketplace GLPI (inscription réseau nécessaire).</a:t>
          </a:r>
          <a:endParaRPr lang="en-US"/>
        </a:p>
      </dgm:t>
    </dgm:pt>
    <dgm:pt modelId="{7262DE4B-FFE3-4F90-A8D5-083B54B18DB2}" type="parTrans" cxnId="{96E1D9EE-2142-4A4C-A649-3F5EE519A76E}">
      <dgm:prSet/>
      <dgm:spPr/>
      <dgm:t>
        <a:bodyPr/>
        <a:lstStyle/>
        <a:p>
          <a:endParaRPr lang="en-US"/>
        </a:p>
      </dgm:t>
    </dgm:pt>
    <dgm:pt modelId="{A85D525D-AD84-49DF-92B4-5CE9F85D119A}" type="sibTrans" cxnId="{96E1D9EE-2142-4A4C-A649-3F5EE519A76E}">
      <dgm:prSet/>
      <dgm:spPr/>
      <dgm:t>
        <a:bodyPr/>
        <a:lstStyle/>
        <a:p>
          <a:endParaRPr lang="en-US"/>
        </a:p>
      </dgm:t>
    </dgm:pt>
    <dgm:pt modelId="{A7164853-B618-45C2-BACF-0DDCE626F061}">
      <dgm:prSet/>
      <dgm:spPr/>
      <dgm:t>
        <a:bodyPr/>
        <a:lstStyle/>
        <a:p>
          <a:r>
            <a:rPr lang="fr-FR"/>
            <a:t>Préparation pour installation manuelle de plugins via /var/www/glpi/plugins/.</a:t>
          </a:r>
          <a:endParaRPr lang="en-US"/>
        </a:p>
      </dgm:t>
    </dgm:pt>
    <dgm:pt modelId="{54E017B3-0B6C-4DEF-A809-B0F3F8044DD3}" type="parTrans" cxnId="{96FE9419-A7D4-460F-A4BD-8390B7F49A8A}">
      <dgm:prSet/>
      <dgm:spPr/>
      <dgm:t>
        <a:bodyPr/>
        <a:lstStyle/>
        <a:p>
          <a:endParaRPr lang="en-US"/>
        </a:p>
      </dgm:t>
    </dgm:pt>
    <dgm:pt modelId="{7EA98C33-5682-45B1-8C07-1DDFCFC2C503}" type="sibTrans" cxnId="{96FE9419-A7D4-460F-A4BD-8390B7F49A8A}">
      <dgm:prSet/>
      <dgm:spPr/>
      <dgm:t>
        <a:bodyPr/>
        <a:lstStyle/>
        <a:p>
          <a:endParaRPr lang="en-US"/>
        </a:p>
      </dgm:t>
    </dgm:pt>
    <dgm:pt modelId="{03A66D85-211D-4CAB-BB71-28C8B62D28BB}" type="pres">
      <dgm:prSet presAssocID="{15DEA6F6-DF1A-41FC-9282-F69B44967F09}" presName="linear" presStyleCnt="0">
        <dgm:presLayoutVars>
          <dgm:animLvl val="lvl"/>
          <dgm:resizeHandles val="exact"/>
        </dgm:presLayoutVars>
      </dgm:prSet>
      <dgm:spPr/>
    </dgm:pt>
    <dgm:pt modelId="{84E5BA16-8AEE-4B2C-8D43-24EB315E91B3}" type="pres">
      <dgm:prSet presAssocID="{D3CEE8B7-71E5-4A5F-9B46-FFFFDBA83D7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A94A52D-C752-4AFA-85E8-59EFFFC0E134}" type="pres">
      <dgm:prSet presAssocID="{A85D525D-AD84-49DF-92B4-5CE9F85D119A}" presName="spacer" presStyleCnt="0"/>
      <dgm:spPr/>
    </dgm:pt>
    <dgm:pt modelId="{952589F5-CD2A-4059-9F63-4A9E20FB1507}" type="pres">
      <dgm:prSet presAssocID="{A7164853-B618-45C2-BACF-0DDCE626F06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96FE9419-A7D4-460F-A4BD-8390B7F49A8A}" srcId="{15DEA6F6-DF1A-41FC-9282-F69B44967F09}" destId="{A7164853-B618-45C2-BACF-0DDCE626F061}" srcOrd="1" destOrd="0" parTransId="{54E017B3-0B6C-4DEF-A809-B0F3F8044DD3}" sibTransId="{7EA98C33-5682-45B1-8C07-1DDFCFC2C503}"/>
    <dgm:cxn modelId="{D7EF1F23-DC51-4BE2-B5B7-709AD57E5C44}" type="presOf" srcId="{A7164853-B618-45C2-BACF-0DDCE626F061}" destId="{952589F5-CD2A-4059-9F63-4A9E20FB1507}" srcOrd="0" destOrd="0" presId="urn:microsoft.com/office/officeart/2005/8/layout/vList2"/>
    <dgm:cxn modelId="{CEAD5B45-13CD-4C28-BD31-48E2156FDA20}" type="presOf" srcId="{15DEA6F6-DF1A-41FC-9282-F69B44967F09}" destId="{03A66D85-211D-4CAB-BB71-28C8B62D28BB}" srcOrd="0" destOrd="0" presId="urn:microsoft.com/office/officeart/2005/8/layout/vList2"/>
    <dgm:cxn modelId="{F27CC2B8-14EB-49B7-A240-B0B523CF2CCB}" type="presOf" srcId="{D3CEE8B7-71E5-4A5F-9B46-FFFFDBA83D78}" destId="{84E5BA16-8AEE-4B2C-8D43-24EB315E91B3}" srcOrd="0" destOrd="0" presId="urn:microsoft.com/office/officeart/2005/8/layout/vList2"/>
    <dgm:cxn modelId="{96E1D9EE-2142-4A4C-A649-3F5EE519A76E}" srcId="{15DEA6F6-DF1A-41FC-9282-F69B44967F09}" destId="{D3CEE8B7-71E5-4A5F-9B46-FFFFDBA83D78}" srcOrd="0" destOrd="0" parTransId="{7262DE4B-FFE3-4F90-A8D5-083B54B18DB2}" sibTransId="{A85D525D-AD84-49DF-92B4-5CE9F85D119A}"/>
    <dgm:cxn modelId="{A2217EA0-6CD1-40A6-B80F-A93B7A7F7187}" type="presParOf" srcId="{03A66D85-211D-4CAB-BB71-28C8B62D28BB}" destId="{84E5BA16-8AEE-4B2C-8D43-24EB315E91B3}" srcOrd="0" destOrd="0" presId="urn:microsoft.com/office/officeart/2005/8/layout/vList2"/>
    <dgm:cxn modelId="{9D5E0E84-A066-45A0-AB76-239E9B5B72C4}" type="presParOf" srcId="{03A66D85-211D-4CAB-BB71-28C8B62D28BB}" destId="{FA94A52D-C752-4AFA-85E8-59EFFFC0E134}" srcOrd="1" destOrd="0" presId="urn:microsoft.com/office/officeart/2005/8/layout/vList2"/>
    <dgm:cxn modelId="{C0E9DF4D-79CF-4129-80E1-8D33C384BEA2}" type="presParOf" srcId="{03A66D85-211D-4CAB-BB71-28C8B62D28BB}" destId="{952589F5-CD2A-4059-9F63-4A9E20FB150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9C2A6F-409F-4407-A525-BDE48A7AB974}">
      <dsp:nvSpPr>
        <dsp:cNvPr id="0" name=""/>
        <dsp:cNvSpPr/>
      </dsp:nvSpPr>
      <dsp:spPr>
        <a:xfrm>
          <a:off x="0" y="673"/>
          <a:ext cx="6364224" cy="157499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142D0E-FF71-4E5A-ADDB-3DE65138A69A}">
      <dsp:nvSpPr>
        <dsp:cNvPr id="0" name=""/>
        <dsp:cNvSpPr/>
      </dsp:nvSpPr>
      <dsp:spPr>
        <a:xfrm>
          <a:off x="476436" y="355047"/>
          <a:ext cx="866247" cy="8662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0EF5F1-393A-4D84-A3BE-DDB03BAD439A}">
      <dsp:nvSpPr>
        <dsp:cNvPr id="0" name=""/>
        <dsp:cNvSpPr/>
      </dsp:nvSpPr>
      <dsp:spPr>
        <a:xfrm>
          <a:off x="1819120" y="673"/>
          <a:ext cx="4545103" cy="1574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687" tIns="166687" rIns="166687" bIns="16668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/>
            <a:t>Installation de </a:t>
          </a:r>
          <a:r>
            <a:rPr lang="fr-FR" sz="2200" b="1" kern="1200"/>
            <a:t>Debian</a:t>
          </a:r>
          <a:r>
            <a:rPr lang="fr-FR" sz="2200" kern="1200"/>
            <a:t> dans une machine virtuelle (VirtualBox).</a:t>
          </a:r>
          <a:endParaRPr lang="en-US" sz="2200" kern="1200"/>
        </a:p>
      </dsp:txBody>
      <dsp:txXfrm>
        <a:off x="1819120" y="673"/>
        <a:ext cx="4545103" cy="1574995"/>
      </dsp:txXfrm>
    </dsp:sp>
    <dsp:sp modelId="{F7FBBF17-8B85-4325-93C3-75AB1FC41AAA}">
      <dsp:nvSpPr>
        <dsp:cNvPr id="0" name=""/>
        <dsp:cNvSpPr/>
      </dsp:nvSpPr>
      <dsp:spPr>
        <a:xfrm>
          <a:off x="0" y="1969418"/>
          <a:ext cx="6364224" cy="157499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4A9ADC-5A30-4C64-B911-9972D18D63B4}">
      <dsp:nvSpPr>
        <dsp:cNvPr id="0" name=""/>
        <dsp:cNvSpPr/>
      </dsp:nvSpPr>
      <dsp:spPr>
        <a:xfrm>
          <a:off x="476436" y="2323792"/>
          <a:ext cx="866247" cy="8662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E5A330-63C8-4DF0-BF21-1A5155974C1C}">
      <dsp:nvSpPr>
        <dsp:cNvPr id="0" name=""/>
        <dsp:cNvSpPr/>
      </dsp:nvSpPr>
      <dsp:spPr>
        <a:xfrm>
          <a:off x="1819120" y="1969418"/>
          <a:ext cx="4545103" cy="1574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687" tIns="166687" rIns="166687" bIns="16668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/>
            <a:t>Configuration réseau en </a:t>
          </a:r>
          <a:r>
            <a:rPr lang="fr-FR" sz="2200" b="1" kern="1200"/>
            <a:t>mode pont (bridged)</a:t>
          </a:r>
          <a:r>
            <a:rPr lang="fr-FR" sz="2200" kern="1200"/>
            <a:t> pour permettre l’accès au serveur depuis l’extérieur.</a:t>
          </a:r>
          <a:endParaRPr lang="en-US" sz="2200" kern="1200"/>
        </a:p>
      </dsp:txBody>
      <dsp:txXfrm>
        <a:off x="1819120" y="1969418"/>
        <a:ext cx="4545103" cy="1574995"/>
      </dsp:txXfrm>
    </dsp:sp>
    <dsp:sp modelId="{8EFB3AA8-AB6C-4B38-A1B1-237806127530}">
      <dsp:nvSpPr>
        <dsp:cNvPr id="0" name=""/>
        <dsp:cNvSpPr/>
      </dsp:nvSpPr>
      <dsp:spPr>
        <a:xfrm>
          <a:off x="0" y="3938162"/>
          <a:ext cx="6364224" cy="157499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554206-AF82-48CD-925C-A6AB4F815363}">
      <dsp:nvSpPr>
        <dsp:cNvPr id="0" name=""/>
        <dsp:cNvSpPr/>
      </dsp:nvSpPr>
      <dsp:spPr>
        <a:xfrm>
          <a:off x="476436" y="4292537"/>
          <a:ext cx="866247" cy="86624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ED6A66-142A-4D24-8B4F-8D9BC6F22CF7}">
      <dsp:nvSpPr>
        <dsp:cNvPr id="0" name=""/>
        <dsp:cNvSpPr/>
      </dsp:nvSpPr>
      <dsp:spPr>
        <a:xfrm>
          <a:off x="1819120" y="3938162"/>
          <a:ext cx="4545103" cy="1574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687" tIns="166687" rIns="166687" bIns="16668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/>
            <a:t>Vérification de la connectivité réseau (ping google.com, ip a).</a:t>
          </a:r>
          <a:endParaRPr lang="en-US" sz="2200" kern="1200"/>
        </a:p>
      </dsp:txBody>
      <dsp:txXfrm>
        <a:off x="1819120" y="3938162"/>
        <a:ext cx="4545103" cy="15749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E5DD84-F589-4C1B-818F-DBCB52A5680C}">
      <dsp:nvSpPr>
        <dsp:cNvPr id="0" name=""/>
        <dsp:cNvSpPr/>
      </dsp:nvSpPr>
      <dsp:spPr>
        <a:xfrm>
          <a:off x="1224190" y="7697"/>
          <a:ext cx="1338187" cy="1338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658C11-93B6-458A-9977-D29C22067247}">
      <dsp:nvSpPr>
        <dsp:cNvPr id="0" name=""/>
        <dsp:cNvSpPr/>
      </dsp:nvSpPr>
      <dsp:spPr>
        <a:xfrm>
          <a:off x="1509377" y="292884"/>
          <a:ext cx="767812" cy="767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CCE18C-3C4D-4BFD-9AC7-6EEC4B77F885}">
      <dsp:nvSpPr>
        <dsp:cNvPr id="0" name=""/>
        <dsp:cNvSpPr/>
      </dsp:nvSpPr>
      <dsp:spPr>
        <a:xfrm>
          <a:off x="796408" y="1762697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/>
            <a:t>Téléchargement de GLPI depuis le site officiel.</a:t>
          </a:r>
          <a:endParaRPr lang="en-US" sz="1200" kern="1200"/>
        </a:p>
      </dsp:txBody>
      <dsp:txXfrm>
        <a:off x="796408" y="1762697"/>
        <a:ext cx="2193750" cy="720000"/>
      </dsp:txXfrm>
    </dsp:sp>
    <dsp:sp modelId="{5D1815B0-EFC8-40BA-B59E-CD92AF8909AF}">
      <dsp:nvSpPr>
        <dsp:cNvPr id="0" name=""/>
        <dsp:cNvSpPr/>
      </dsp:nvSpPr>
      <dsp:spPr>
        <a:xfrm>
          <a:off x="3801846" y="7697"/>
          <a:ext cx="1338187" cy="1338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8E5826-0D69-4D52-B249-5777F27769B2}">
      <dsp:nvSpPr>
        <dsp:cNvPr id="0" name=""/>
        <dsp:cNvSpPr/>
      </dsp:nvSpPr>
      <dsp:spPr>
        <a:xfrm>
          <a:off x="4087033" y="292884"/>
          <a:ext cx="767812" cy="767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CAF487-4DAF-48F8-812E-F7A9751CD213}">
      <dsp:nvSpPr>
        <dsp:cNvPr id="0" name=""/>
        <dsp:cNvSpPr/>
      </dsp:nvSpPr>
      <dsp:spPr>
        <a:xfrm>
          <a:off x="3374065" y="1762697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/>
            <a:t>Déplacement du dossier GLPI dans /var/www/.</a:t>
          </a:r>
          <a:endParaRPr lang="en-US" sz="1200" kern="1200"/>
        </a:p>
      </dsp:txBody>
      <dsp:txXfrm>
        <a:off x="3374065" y="1762697"/>
        <a:ext cx="2193750" cy="720000"/>
      </dsp:txXfrm>
    </dsp:sp>
    <dsp:sp modelId="{E7347922-CC6C-47F8-9DCD-3F66FC47AC96}">
      <dsp:nvSpPr>
        <dsp:cNvPr id="0" name=""/>
        <dsp:cNvSpPr/>
      </dsp:nvSpPr>
      <dsp:spPr>
        <a:xfrm>
          <a:off x="2513018" y="3031134"/>
          <a:ext cx="1338187" cy="1338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2CB194-E47D-4547-9119-D24767DD03FB}">
      <dsp:nvSpPr>
        <dsp:cNvPr id="0" name=""/>
        <dsp:cNvSpPr/>
      </dsp:nvSpPr>
      <dsp:spPr>
        <a:xfrm>
          <a:off x="2798205" y="3316322"/>
          <a:ext cx="767812" cy="767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B9D5F5-7E07-4614-9F4C-3D304DA605FC}">
      <dsp:nvSpPr>
        <dsp:cNvPr id="0" name=""/>
        <dsp:cNvSpPr/>
      </dsp:nvSpPr>
      <dsp:spPr>
        <a:xfrm>
          <a:off x="2085237" y="4786134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/>
            <a:t>Attribution des droits à Apache (chown -R www-data:www-data /var/www/glpi).</a:t>
          </a:r>
          <a:endParaRPr lang="en-US" sz="1200" kern="1200"/>
        </a:p>
      </dsp:txBody>
      <dsp:txXfrm>
        <a:off x="2085237" y="4786134"/>
        <a:ext cx="219375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6474E3-C847-4892-9B1B-296EB9261888}">
      <dsp:nvSpPr>
        <dsp:cNvPr id="0" name=""/>
        <dsp:cNvSpPr/>
      </dsp:nvSpPr>
      <dsp:spPr>
        <a:xfrm>
          <a:off x="1224190" y="7697"/>
          <a:ext cx="1338187" cy="1338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F9C230-8F9A-49B1-A3B4-47406A2DC9AC}">
      <dsp:nvSpPr>
        <dsp:cNvPr id="0" name=""/>
        <dsp:cNvSpPr/>
      </dsp:nvSpPr>
      <dsp:spPr>
        <a:xfrm>
          <a:off x="1509377" y="292884"/>
          <a:ext cx="767812" cy="767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F822C0-0368-4461-A0A0-7259834E9474}">
      <dsp:nvSpPr>
        <dsp:cNvPr id="0" name=""/>
        <dsp:cNvSpPr/>
      </dsp:nvSpPr>
      <dsp:spPr>
        <a:xfrm>
          <a:off x="796408" y="1762697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/>
            <a:t>Accès à GLPI via l’URL :</a:t>
          </a:r>
          <a:br>
            <a:rPr lang="fr-FR" sz="1200" kern="1200"/>
          </a:br>
          <a:r>
            <a:rPr lang="fr-FR" sz="1200" kern="1200"/>
            <a:t> 📍 </a:t>
          </a:r>
          <a:r>
            <a:rPr lang="fr-FR" sz="1200" kern="1200">
              <a:hlinkClick xmlns:r="http://schemas.openxmlformats.org/officeDocument/2006/relationships" r:id="rId3"/>
            </a:rPr>
            <a:t>http://192.168.1.250/glpi</a:t>
          </a:r>
          <a:endParaRPr lang="en-US" sz="1200" kern="1200"/>
        </a:p>
      </dsp:txBody>
      <dsp:txXfrm>
        <a:off x="796408" y="1762697"/>
        <a:ext cx="2193750" cy="720000"/>
      </dsp:txXfrm>
    </dsp:sp>
    <dsp:sp modelId="{F6445B16-4B48-43FD-AA11-7164166E0251}">
      <dsp:nvSpPr>
        <dsp:cNvPr id="0" name=""/>
        <dsp:cNvSpPr/>
      </dsp:nvSpPr>
      <dsp:spPr>
        <a:xfrm>
          <a:off x="3801846" y="7697"/>
          <a:ext cx="1338187" cy="1338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A1CF65-19F7-4263-A78A-4D3BC1D73188}">
      <dsp:nvSpPr>
        <dsp:cNvPr id="0" name=""/>
        <dsp:cNvSpPr/>
      </dsp:nvSpPr>
      <dsp:spPr>
        <a:xfrm>
          <a:off x="4087033" y="292884"/>
          <a:ext cx="767812" cy="767812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8587EF-C04A-46AF-BCFF-4BC7F56CDECF}">
      <dsp:nvSpPr>
        <dsp:cNvPr id="0" name=""/>
        <dsp:cNvSpPr/>
      </dsp:nvSpPr>
      <dsp:spPr>
        <a:xfrm>
          <a:off x="3374065" y="1762697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/>
            <a:t>Suivi de l’assistant d’installation :</a:t>
          </a:r>
          <a:endParaRPr lang="en-US" sz="1200" kern="1200"/>
        </a:p>
      </dsp:txBody>
      <dsp:txXfrm>
        <a:off x="3374065" y="1762697"/>
        <a:ext cx="2193750" cy="720000"/>
      </dsp:txXfrm>
    </dsp:sp>
    <dsp:sp modelId="{58C7DA50-B4B6-4590-9BC9-3919D5201C44}">
      <dsp:nvSpPr>
        <dsp:cNvPr id="0" name=""/>
        <dsp:cNvSpPr/>
      </dsp:nvSpPr>
      <dsp:spPr>
        <a:xfrm>
          <a:off x="2513018" y="3031134"/>
          <a:ext cx="1338187" cy="1338187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5BB007-3582-4F2F-9B49-64D7496E1FEA}">
      <dsp:nvSpPr>
        <dsp:cNvPr id="0" name=""/>
        <dsp:cNvSpPr/>
      </dsp:nvSpPr>
      <dsp:spPr>
        <a:xfrm>
          <a:off x="2798205" y="3316322"/>
          <a:ext cx="767812" cy="767812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FBA172-64A9-48F8-8626-E0D3EB2386F2}">
      <dsp:nvSpPr>
        <dsp:cNvPr id="0" name=""/>
        <dsp:cNvSpPr/>
      </dsp:nvSpPr>
      <dsp:spPr>
        <a:xfrm>
          <a:off x="2085237" y="4786134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/>
            <a:t>Langue, base de données, mot de passe admin, suppression du fichier install.php.</a:t>
          </a:r>
          <a:endParaRPr lang="en-US" sz="1200" kern="1200"/>
        </a:p>
      </dsp:txBody>
      <dsp:txXfrm>
        <a:off x="2085237" y="4786134"/>
        <a:ext cx="219375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0CAFB4-00EA-4700-8BC7-6F252D444F85}">
      <dsp:nvSpPr>
        <dsp:cNvPr id="0" name=""/>
        <dsp:cNvSpPr/>
      </dsp:nvSpPr>
      <dsp:spPr>
        <a:xfrm>
          <a:off x="0" y="11949"/>
          <a:ext cx="6364224" cy="103808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/>
            <a:t>Connexion avec le compte Super-Admin.</a:t>
          </a:r>
          <a:endParaRPr lang="en-US" sz="2600" kern="1200"/>
        </a:p>
      </dsp:txBody>
      <dsp:txXfrm>
        <a:off x="50675" y="62624"/>
        <a:ext cx="6262874" cy="936732"/>
      </dsp:txXfrm>
    </dsp:sp>
    <dsp:sp modelId="{11D3FBC7-E685-4043-91DE-6B0BB6B671D2}">
      <dsp:nvSpPr>
        <dsp:cNvPr id="0" name=""/>
        <dsp:cNvSpPr/>
      </dsp:nvSpPr>
      <dsp:spPr>
        <a:xfrm>
          <a:off x="0" y="1124912"/>
          <a:ext cx="6364224" cy="1038082"/>
        </a:xfrm>
        <a:prstGeom prst="roundRect">
          <a:avLst/>
        </a:prstGeom>
        <a:solidFill>
          <a:schemeClr val="accent5">
            <a:hueOff val="-3038037"/>
            <a:satOff val="-207"/>
            <a:lumOff val="49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/>
            <a:t>Ajout manuel d’équipements dans </a:t>
          </a:r>
          <a:r>
            <a:rPr lang="fr-FR" sz="2600" b="1" kern="1200"/>
            <a:t>Inventaire &gt; Ordinateurs</a:t>
          </a:r>
          <a:r>
            <a:rPr lang="fr-FR" sz="2600" kern="1200"/>
            <a:t>.</a:t>
          </a:r>
          <a:endParaRPr lang="en-US" sz="2600" kern="1200"/>
        </a:p>
      </dsp:txBody>
      <dsp:txXfrm>
        <a:off x="50675" y="1175587"/>
        <a:ext cx="6262874" cy="936732"/>
      </dsp:txXfrm>
    </dsp:sp>
    <dsp:sp modelId="{50641845-684D-4E04-ABD7-4F58F5E40EF3}">
      <dsp:nvSpPr>
        <dsp:cNvPr id="0" name=""/>
        <dsp:cNvSpPr/>
      </dsp:nvSpPr>
      <dsp:spPr>
        <a:xfrm>
          <a:off x="0" y="2237874"/>
          <a:ext cx="6364224" cy="1038082"/>
        </a:xfrm>
        <a:prstGeom prst="roundRect">
          <a:avLst/>
        </a:prstGeom>
        <a:solidFill>
          <a:schemeClr val="accent5">
            <a:hueOff val="-6076075"/>
            <a:satOff val="-413"/>
            <a:lumOff val="9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/>
            <a:t>Création de tickets dans </a:t>
          </a:r>
          <a:r>
            <a:rPr lang="fr-FR" sz="2600" b="1" kern="1200"/>
            <a:t>Assistance &gt; Créer un ticket</a:t>
          </a:r>
          <a:r>
            <a:rPr lang="fr-FR" sz="2600" kern="1200"/>
            <a:t>.</a:t>
          </a:r>
          <a:endParaRPr lang="en-US" sz="2600" kern="1200"/>
        </a:p>
      </dsp:txBody>
      <dsp:txXfrm>
        <a:off x="50675" y="2288549"/>
        <a:ext cx="6262874" cy="936732"/>
      </dsp:txXfrm>
    </dsp:sp>
    <dsp:sp modelId="{490CE0D2-4D29-4546-9A87-660CFA72B6F2}">
      <dsp:nvSpPr>
        <dsp:cNvPr id="0" name=""/>
        <dsp:cNvSpPr/>
      </dsp:nvSpPr>
      <dsp:spPr>
        <a:xfrm>
          <a:off x="0" y="3350837"/>
          <a:ext cx="6364224" cy="1038082"/>
        </a:xfrm>
        <a:prstGeom prst="roundRect">
          <a:avLst/>
        </a:prstGeom>
        <a:solidFill>
          <a:schemeClr val="accent5">
            <a:hueOff val="-9114112"/>
            <a:satOff val="-620"/>
            <a:lumOff val="147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/>
            <a:t>Ajout de groupes, utilisateurs et affectation des rôles.</a:t>
          </a:r>
          <a:endParaRPr lang="en-US" sz="2600" kern="1200"/>
        </a:p>
      </dsp:txBody>
      <dsp:txXfrm>
        <a:off x="50675" y="3401512"/>
        <a:ext cx="6262874" cy="936732"/>
      </dsp:txXfrm>
    </dsp:sp>
    <dsp:sp modelId="{C9E14EFE-A01B-4F63-8A71-23B31AAE2039}">
      <dsp:nvSpPr>
        <dsp:cNvPr id="0" name=""/>
        <dsp:cNvSpPr/>
      </dsp:nvSpPr>
      <dsp:spPr>
        <a:xfrm>
          <a:off x="0" y="4463799"/>
          <a:ext cx="6364224" cy="1038082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/>
            <a:t>Test du bon fonctionnement du site et des services.</a:t>
          </a:r>
          <a:endParaRPr lang="en-US" sz="2600" kern="1200"/>
        </a:p>
      </dsp:txBody>
      <dsp:txXfrm>
        <a:off x="50675" y="4514474"/>
        <a:ext cx="6262874" cy="9367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E5BA16-8AEE-4B2C-8D43-24EB315E91B3}">
      <dsp:nvSpPr>
        <dsp:cNvPr id="0" name=""/>
        <dsp:cNvSpPr/>
      </dsp:nvSpPr>
      <dsp:spPr>
        <a:xfrm>
          <a:off x="0" y="62945"/>
          <a:ext cx="6364224" cy="26406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kern="1200"/>
            <a:t>Tentative d'accès au marketplace GLPI (inscription réseau nécessaire).</a:t>
          </a:r>
          <a:endParaRPr lang="en-US" sz="3700" kern="1200"/>
        </a:p>
      </dsp:txBody>
      <dsp:txXfrm>
        <a:off x="128908" y="191853"/>
        <a:ext cx="6106408" cy="2382874"/>
      </dsp:txXfrm>
    </dsp:sp>
    <dsp:sp modelId="{952589F5-CD2A-4059-9F63-4A9E20FB1507}">
      <dsp:nvSpPr>
        <dsp:cNvPr id="0" name=""/>
        <dsp:cNvSpPr/>
      </dsp:nvSpPr>
      <dsp:spPr>
        <a:xfrm>
          <a:off x="0" y="2810195"/>
          <a:ext cx="6364224" cy="2640690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700" kern="1200"/>
            <a:t>Préparation pour installation manuelle de plugins via /var/www/glpi/plugins/.</a:t>
          </a:r>
          <a:endParaRPr lang="en-US" sz="3700" kern="1200"/>
        </a:p>
      </dsp:txBody>
      <dsp:txXfrm>
        <a:off x="128908" y="2939103"/>
        <a:ext cx="6106408" cy="23828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23/05/2025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4751229-0244-4FBB-BED1-407467F4C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52B756F-3E95-D180-7D51-19B3DA885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7101" y="735283"/>
            <a:ext cx="4978399" cy="316504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kern="1200" cap="all">
                <a:solidFill>
                  <a:schemeClr val="tx1"/>
                </a:solidFill>
                <a:latin typeface="+mj-lt"/>
                <a:ea typeface="+mj-ea"/>
                <a:cs typeface="+mj-cs"/>
              </a:rPr>
              <a:t>Etapes effectuées – Mise en place d’un système de gestion de parc informatique avec GLPI.</a:t>
            </a:r>
            <a:endParaRPr lang="en-US" sz="36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Graphic 5" descr="Programmeur">
            <a:extLst>
              <a:ext uri="{FF2B5EF4-FFF2-40B4-BE49-F238E27FC236}">
                <a16:creationId xmlns:a16="http://schemas.microsoft.com/office/drawing/2014/main" id="{E5339B35-A558-7582-8019-E0F8B6BF06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7549" y="2776619"/>
            <a:ext cx="1289051" cy="1289051"/>
          </a:xfrm>
          <a:prstGeom prst="rect">
            <a:avLst/>
          </a:prstGeom>
        </p:spPr>
      </p:pic>
      <p:pic>
        <p:nvPicPr>
          <p:cNvPr id="8" name="Graphic 7" descr="Programmeur">
            <a:extLst>
              <a:ext uri="{FF2B5EF4-FFF2-40B4-BE49-F238E27FC236}">
                <a16:creationId xmlns:a16="http://schemas.microsoft.com/office/drawing/2014/main" id="{AA770907-957C-4268-86BD-7E31BD4427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7815" y="716407"/>
            <a:ext cx="5411343" cy="5411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214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CE83178-3118-F90E-6999-D0DBA097C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fr-FR" sz="3700">
                <a:ea typeface="+mj-lt"/>
                <a:cs typeface="+mj-lt"/>
              </a:rPr>
              <a:t>🧱 </a:t>
            </a:r>
            <a:r>
              <a:rPr lang="fr-FR" sz="3700" b="1">
                <a:ea typeface="+mj-lt"/>
                <a:cs typeface="+mj-lt"/>
              </a:rPr>
              <a:t>1. Préparation de l’environnement</a:t>
            </a:r>
            <a:endParaRPr lang="fr-FR" sz="37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39345111-CE68-6A54-45AB-91361750C8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1354642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3647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0C3D42-0707-DE17-550B-3688CFF9F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+mj-lt"/>
                <a:cs typeface="+mj-lt"/>
              </a:rPr>
              <a:t>🔧 </a:t>
            </a:r>
            <a:r>
              <a:rPr lang="fr-FR" b="1" dirty="0">
                <a:ea typeface="+mj-lt"/>
                <a:cs typeface="+mj-lt"/>
              </a:rPr>
              <a:t>2. Installation des services nécessaires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EEABD0-AC34-A6BF-B94C-FAF4545A4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1796"/>
            <a:ext cx="105156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r-FR" dirty="0">
                <a:ea typeface="+mn-lt"/>
                <a:cs typeface="+mn-lt"/>
              </a:rPr>
              <a:t>Installation du serveur </a:t>
            </a:r>
            <a:r>
              <a:rPr lang="fr-FR" b="1" dirty="0">
                <a:ea typeface="+mn-lt"/>
                <a:cs typeface="+mn-lt"/>
              </a:rPr>
              <a:t>Apache2</a:t>
            </a:r>
            <a:r>
              <a:rPr lang="fr-FR" dirty="0">
                <a:ea typeface="+mn-lt"/>
                <a:cs typeface="+mn-lt"/>
              </a:rPr>
              <a:t> :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>
                <a:ea typeface="+mn-lt"/>
                <a:cs typeface="+mn-lt"/>
              </a:rPr>
              <a:t>Installation de </a:t>
            </a:r>
            <a:r>
              <a:rPr lang="fr-FR" b="1" err="1">
                <a:ea typeface="+mn-lt"/>
                <a:cs typeface="+mn-lt"/>
              </a:rPr>
              <a:t>MariaDB</a:t>
            </a:r>
            <a:r>
              <a:rPr lang="fr-FR">
                <a:ea typeface="+mn-lt"/>
                <a:cs typeface="+mn-lt"/>
              </a:rPr>
              <a:t> (base de données) :</a:t>
            </a:r>
            <a:endParaRPr lang="fr-FR" dirty="0">
              <a:ea typeface="+mn-lt"/>
              <a:cs typeface="+mn-lt"/>
            </a:endParaRPr>
          </a:p>
          <a:p>
            <a:r>
              <a:rPr lang="fr-FR">
                <a:ea typeface="+mn-lt"/>
                <a:cs typeface="+mn-lt"/>
              </a:rPr>
              <a:t>Résolution de plusieurs erreurs : permissions, profils </a:t>
            </a:r>
            <a:r>
              <a:rPr lang="fr-FR" err="1">
                <a:latin typeface="Consolas"/>
              </a:rPr>
              <a:t>apparmor</a:t>
            </a:r>
            <a:r>
              <a:rPr lang="fr-FR">
                <a:ea typeface="+mn-lt"/>
                <a:cs typeface="+mn-lt"/>
              </a:rPr>
              <a:t>, relance du service.</a:t>
            </a:r>
          </a:p>
          <a:p>
            <a:r>
              <a:rPr lang="fr-FR">
                <a:ea typeface="+mn-lt"/>
                <a:cs typeface="+mn-lt"/>
              </a:rPr>
              <a:t>Purge + réinstallation complète de MariaDB.</a:t>
            </a:r>
          </a:p>
          <a:p>
            <a:r>
              <a:rPr lang="fr-FR">
                <a:ea typeface="+mn-lt"/>
                <a:cs typeface="+mn-lt"/>
              </a:rPr>
              <a:t>Installation de </a:t>
            </a:r>
            <a:r>
              <a:rPr lang="fr-FR" b="1">
                <a:ea typeface="+mn-lt"/>
                <a:cs typeface="+mn-lt"/>
              </a:rPr>
              <a:t>PHP</a:t>
            </a:r>
            <a:r>
              <a:rPr lang="fr-FR">
                <a:ea typeface="+mn-lt"/>
                <a:cs typeface="+mn-lt"/>
              </a:rPr>
              <a:t> et extensions nécessaires pour GLPI :</a:t>
            </a:r>
          </a:p>
          <a:p>
            <a:endParaRPr lang="fr-FR" dirty="0"/>
          </a:p>
        </p:txBody>
      </p:sp>
      <p:pic>
        <p:nvPicPr>
          <p:cNvPr id="4" name="Image 3" descr="Une image contenant texte, capture d’écran, logiciel, affichage&#10;&#10;Le contenu généré par l’IA peut être incorrect.">
            <a:extLst>
              <a:ext uri="{FF2B5EF4-FFF2-40B4-BE49-F238E27FC236}">
                <a16:creationId xmlns:a16="http://schemas.microsoft.com/office/drawing/2014/main" id="{C01996B2-75A5-E1C4-4875-616CB0C0AF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175" y="1849709"/>
            <a:ext cx="7686675" cy="1485900"/>
          </a:xfrm>
          <a:prstGeom prst="rect">
            <a:avLst/>
          </a:prstGeom>
        </p:spPr>
      </p:pic>
      <p:pic>
        <p:nvPicPr>
          <p:cNvPr id="5" name="Image 4" descr="Une image contenant texte, capture d’écran, Police&#10;&#10;Le contenu généré par l’IA peut être incorrect.">
            <a:extLst>
              <a:ext uri="{FF2B5EF4-FFF2-40B4-BE49-F238E27FC236}">
                <a16:creationId xmlns:a16="http://schemas.microsoft.com/office/drawing/2014/main" id="{6D396F7D-0E25-2023-C066-4978F3E61F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735" y="5586645"/>
            <a:ext cx="8853139" cy="1176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240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11C20B3-C1A8-79E8-5320-E2F6D95BA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fr-FR" sz="3700">
                <a:ea typeface="+mj-lt"/>
                <a:cs typeface="+mj-lt"/>
              </a:rPr>
              <a:t>📦 </a:t>
            </a:r>
            <a:r>
              <a:rPr lang="fr-FR" sz="3700" b="1">
                <a:ea typeface="+mj-lt"/>
                <a:cs typeface="+mj-lt"/>
              </a:rPr>
              <a:t>3. Téléchargement et déploiement de GLPI</a:t>
            </a:r>
            <a:endParaRPr lang="fr-FR" sz="37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E4688E3F-6227-2968-52DE-2A8DD6E001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9187693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7812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A49414F-95AE-6288-05A8-E00855504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fr-FR" sz="4000">
                <a:ea typeface="+mj-lt"/>
                <a:cs typeface="+mj-lt"/>
              </a:rPr>
              <a:t>🌐 </a:t>
            </a:r>
            <a:r>
              <a:rPr lang="fr-FR" sz="4000" b="1">
                <a:ea typeface="+mj-lt"/>
                <a:cs typeface="+mj-lt"/>
              </a:rPr>
              <a:t>4. Configuration de GLPI via le navigateur</a:t>
            </a:r>
            <a:endParaRPr lang="fr-FR" sz="40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8F502E05-3E68-5CB5-E9AD-1C40D16A12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1198292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8647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0AB6715-8BB2-7711-C046-29B9B421B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fr-FR" sz="4000">
                <a:ea typeface="+mj-lt"/>
                <a:cs typeface="+mj-lt"/>
              </a:rPr>
              <a:t>🛠️ </a:t>
            </a:r>
            <a:r>
              <a:rPr lang="fr-FR" sz="4000" b="1">
                <a:ea typeface="+mj-lt"/>
                <a:cs typeface="+mj-lt"/>
              </a:rPr>
              <a:t>5. Utilisation de GLPI</a:t>
            </a:r>
            <a:endParaRPr lang="fr-FR" sz="40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25" name="Espace réservé du contenu 2">
            <a:extLst>
              <a:ext uri="{FF2B5EF4-FFF2-40B4-BE49-F238E27FC236}">
                <a16:creationId xmlns:a16="http://schemas.microsoft.com/office/drawing/2014/main" id="{67C20655-44A2-6D61-498E-0BFC973A3C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75098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968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FAFFCB9-3E53-C2B6-FAF3-67BC74A8D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fr-FR" sz="4000">
                <a:ea typeface="+mj-lt"/>
                <a:cs typeface="+mj-lt"/>
              </a:rPr>
              <a:t>🔌 </a:t>
            </a:r>
            <a:r>
              <a:rPr lang="fr-FR" sz="4000" b="1">
                <a:ea typeface="+mj-lt"/>
                <a:cs typeface="+mj-lt"/>
              </a:rPr>
              <a:t>6. Début de la gestion des plugins</a:t>
            </a:r>
            <a:endParaRPr lang="fr-FR" sz="40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D23E0F41-31E2-E45C-EAE6-C1F37A06DC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9716331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4732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900B33-FE80-281A-4AB6-EE0A8182E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a typeface="+mj-lt"/>
                <a:cs typeface="+mj-lt"/>
              </a:rPr>
              <a:t>✅ </a:t>
            </a:r>
            <a:r>
              <a:rPr lang="fr-FR" b="1" dirty="0">
                <a:ea typeface="+mj-lt"/>
                <a:cs typeface="+mj-lt"/>
              </a:rPr>
              <a:t>Résultat final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CA34D7-FC61-27C3-D943-36E612FB0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fr-FR" dirty="0">
                <a:ea typeface="+mn-lt"/>
                <a:cs typeface="+mn-lt"/>
              </a:rPr>
              <a:t>Un serveur GLPI fonctionnel, accessible en local, permettant la gestion du parc informatique, des utilisateurs, des incidents et des services.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33021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Etapes effectuées – Mise en place d’un système de gestion de parc informatique avec GLPI.</vt:lpstr>
      <vt:lpstr>🧱 1. Préparation de l’environnement</vt:lpstr>
      <vt:lpstr>🔧 2. Installation des services nécessaires</vt:lpstr>
      <vt:lpstr>📦 3. Téléchargement et déploiement de GLPI</vt:lpstr>
      <vt:lpstr>🌐 4. Configuration de GLPI via le navigateur</vt:lpstr>
      <vt:lpstr>🛠️ 5. Utilisation de GLPI</vt:lpstr>
      <vt:lpstr>🔌 6. Début de la gestion des plugins</vt:lpstr>
      <vt:lpstr>✅ Résultat final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74</cp:revision>
  <dcterms:created xsi:type="dcterms:W3CDTF">2012-07-30T22:21:58Z</dcterms:created>
  <dcterms:modified xsi:type="dcterms:W3CDTF">2025-05-23T15:03:13Z</dcterms:modified>
</cp:coreProperties>
</file>